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rawings/drawing4.xml" ContentType="application/vnd.openxmlformats-officedocument.drawingml.chartshapes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drawings/drawing5.xml" ContentType="application/vnd.openxmlformats-officedocument.drawingml.chartshapes+xml"/>
  <Override PartName="/ppt/charts/chart1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6.xml" ContentType="application/vnd.openxmlformats-officedocument.drawingml.chartshapes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drawings/drawing7.xml" ContentType="application/vnd.openxmlformats-officedocument.drawingml.chartshapes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25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26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4" r:id="rId3"/>
    <p:sldId id="277" r:id="rId4"/>
    <p:sldId id="278" r:id="rId5"/>
    <p:sldId id="290" r:id="rId6"/>
    <p:sldId id="291" r:id="rId7"/>
    <p:sldId id="292" r:id="rId8"/>
    <p:sldId id="286" r:id="rId9"/>
    <p:sldId id="264" r:id="rId10"/>
    <p:sldId id="261" r:id="rId11"/>
    <p:sldId id="258" r:id="rId12"/>
    <p:sldId id="259" r:id="rId13"/>
    <p:sldId id="260" r:id="rId14"/>
    <p:sldId id="287" r:id="rId15"/>
    <p:sldId id="283" r:id="rId16"/>
    <p:sldId id="289" r:id="rId17"/>
    <p:sldId id="268" r:id="rId18"/>
    <p:sldId id="267" r:id="rId19"/>
    <p:sldId id="262" r:id="rId20"/>
    <p:sldId id="263" r:id="rId21"/>
    <p:sldId id="265" r:id="rId22"/>
    <p:sldId id="288" r:id="rId23"/>
    <p:sldId id="276" r:id="rId24"/>
    <p:sldId id="266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9" r:id="rId33"/>
    <p:sldId id="280" r:id="rId34"/>
    <p:sldId id="281" r:id="rId35"/>
    <p:sldId id="282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nise\Desktop\Bird%20Data%20Graphs%20for%20FPOM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Denise\Desktop\Bird%20Data%20Graphs%20for%20FPOM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nise\Desktop\Bird%20Data%20Graphs%20for%20FPOM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nise\Desktop\Bird%20Data%20Graphs%20for%20FPOM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Users\Denise\Desktop\Bird%20Data%20Graphs%20for%20FPOM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6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nise\Desktop\Bird%20Data%20Graphs%20for%20FPOM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nise\Desktop\Bird%20Data%20Graphs%20for%20FPOM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nise\Desktop\Bird%20Data%20Graphs%20for%20FPOM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nise\Desktop\Bird%20Data%20Graphs%20for%20FPOM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C:\Users\Denise\Desktop\Bird%20Data%20Graphs%20for%20FPOM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nise\Desktop\Bird%20Data%20Graphs%20for%20FPOM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nise\Desktop\Bird%20Data%20Graphs%20for%20FPOM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nise\Desktop\Bird%20Data%20Graphs%20for%20FPOM.xlsx" TargetMode="Externa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Denise\Desktop\Bird%20Data%20Graphs%20for%20FPOM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nise\Desktop\Bird%20Data%20Graphs%20for%20FPOM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nise\Desktop\Bird%20Data%20Graphs%20for%20FPOM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nise\Desktop\Bird%20Data%20Graphs%20for%20FPOM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nise\Desktop\Bird%20Data%20Graphs%20for%20FPOM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10 Year Average (2005-2015)</a:t>
            </a:r>
            <a:r>
              <a:rPr lang="en-US" baseline="0"/>
              <a:t> </a:t>
            </a:r>
            <a:r>
              <a:rPr lang="en-US"/>
              <a:t>Salmonid</a:t>
            </a:r>
            <a:r>
              <a:rPr lang="en-US" baseline="0"/>
              <a:t> Collection</a:t>
            </a:r>
            <a:r>
              <a:rPr lang="en-US"/>
              <a:t> Versus Piscivorous Birds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'Graph Fish VS Birds'!$B$1</c:f>
              <c:strCache>
                <c:ptCount val="1"/>
                <c:pt idx="0">
                  <c:v>Average Salmonid Collection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'Graph Fish VS Birds'!$A$2:$A$185</c:f>
              <c:strCache>
                <c:ptCount val="184"/>
                <c:pt idx="0">
                  <c:v>01-Apr</c:v>
                </c:pt>
                <c:pt idx="1">
                  <c:v>02-Apr</c:v>
                </c:pt>
                <c:pt idx="2">
                  <c:v>03-Apr</c:v>
                </c:pt>
                <c:pt idx="3">
                  <c:v>04-Apr</c:v>
                </c:pt>
                <c:pt idx="4">
                  <c:v>05-Apr</c:v>
                </c:pt>
                <c:pt idx="5">
                  <c:v>06-Apr</c:v>
                </c:pt>
                <c:pt idx="6">
                  <c:v>07-Apr</c:v>
                </c:pt>
                <c:pt idx="7">
                  <c:v>08-Apr</c:v>
                </c:pt>
                <c:pt idx="8">
                  <c:v>09-Apr</c:v>
                </c:pt>
                <c:pt idx="9">
                  <c:v>10-Apr</c:v>
                </c:pt>
                <c:pt idx="10">
                  <c:v>11-Apr</c:v>
                </c:pt>
                <c:pt idx="11">
                  <c:v>12-Apr</c:v>
                </c:pt>
                <c:pt idx="12">
                  <c:v>13-Apr</c:v>
                </c:pt>
                <c:pt idx="13">
                  <c:v>14-Apr</c:v>
                </c:pt>
                <c:pt idx="14">
                  <c:v>15-Apr</c:v>
                </c:pt>
                <c:pt idx="15">
                  <c:v>16-Apr</c:v>
                </c:pt>
                <c:pt idx="16">
                  <c:v>17-Apr</c:v>
                </c:pt>
                <c:pt idx="17">
                  <c:v>18-Apr</c:v>
                </c:pt>
                <c:pt idx="18">
                  <c:v>19-Apr</c:v>
                </c:pt>
                <c:pt idx="19">
                  <c:v>20-Apr</c:v>
                </c:pt>
                <c:pt idx="20">
                  <c:v>21-Apr</c:v>
                </c:pt>
                <c:pt idx="21">
                  <c:v>22-Apr</c:v>
                </c:pt>
                <c:pt idx="22">
                  <c:v>23-Apr</c:v>
                </c:pt>
                <c:pt idx="23">
                  <c:v>24-Apr</c:v>
                </c:pt>
                <c:pt idx="24">
                  <c:v>25-Apr</c:v>
                </c:pt>
                <c:pt idx="25">
                  <c:v>26-Apr</c:v>
                </c:pt>
                <c:pt idx="26">
                  <c:v>27-Apr</c:v>
                </c:pt>
                <c:pt idx="27">
                  <c:v>28-Apr</c:v>
                </c:pt>
                <c:pt idx="28">
                  <c:v>29-Apr</c:v>
                </c:pt>
                <c:pt idx="29">
                  <c:v>30-Apr</c:v>
                </c:pt>
                <c:pt idx="30">
                  <c:v>01-May</c:v>
                </c:pt>
                <c:pt idx="31">
                  <c:v>02-May</c:v>
                </c:pt>
                <c:pt idx="32">
                  <c:v>03-May</c:v>
                </c:pt>
                <c:pt idx="33">
                  <c:v>04-May</c:v>
                </c:pt>
                <c:pt idx="34">
                  <c:v>05-May</c:v>
                </c:pt>
                <c:pt idx="35">
                  <c:v>06-May</c:v>
                </c:pt>
                <c:pt idx="36">
                  <c:v>07-May</c:v>
                </c:pt>
                <c:pt idx="37">
                  <c:v>08-May</c:v>
                </c:pt>
                <c:pt idx="38">
                  <c:v>09-May</c:v>
                </c:pt>
                <c:pt idx="39">
                  <c:v>10-May</c:v>
                </c:pt>
                <c:pt idx="40">
                  <c:v>11-May</c:v>
                </c:pt>
                <c:pt idx="41">
                  <c:v>12-May</c:v>
                </c:pt>
                <c:pt idx="42">
                  <c:v>13-May</c:v>
                </c:pt>
                <c:pt idx="43">
                  <c:v>14-May</c:v>
                </c:pt>
                <c:pt idx="44">
                  <c:v>15-May</c:v>
                </c:pt>
                <c:pt idx="45">
                  <c:v>16-May</c:v>
                </c:pt>
                <c:pt idx="46">
                  <c:v>17-May</c:v>
                </c:pt>
                <c:pt idx="47">
                  <c:v>18-May</c:v>
                </c:pt>
                <c:pt idx="48">
                  <c:v>19-May</c:v>
                </c:pt>
                <c:pt idx="49">
                  <c:v>20-May</c:v>
                </c:pt>
                <c:pt idx="50">
                  <c:v>21-May</c:v>
                </c:pt>
                <c:pt idx="51">
                  <c:v>22-May</c:v>
                </c:pt>
                <c:pt idx="52">
                  <c:v>23-May</c:v>
                </c:pt>
                <c:pt idx="53">
                  <c:v>24-May</c:v>
                </c:pt>
                <c:pt idx="54">
                  <c:v>25-May</c:v>
                </c:pt>
                <c:pt idx="55">
                  <c:v>26-May</c:v>
                </c:pt>
                <c:pt idx="56">
                  <c:v>27-May</c:v>
                </c:pt>
                <c:pt idx="57">
                  <c:v>28-May</c:v>
                </c:pt>
                <c:pt idx="58">
                  <c:v>29-May</c:v>
                </c:pt>
                <c:pt idx="59">
                  <c:v>30-May</c:v>
                </c:pt>
                <c:pt idx="60">
                  <c:v>31-May</c:v>
                </c:pt>
                <c:pt idx="61">
                  <c:v>01-Jun</c:v>
                </c:pt>
                <c:pt idx="62">
                  <c:v>02-Jun</c:v>
                </c:pt>
                <c:pt idx="63">
                  <c:v>03-Jun</c:v>
                </c:pt>
                <c:pt idx="64">
                  <c:v>04-Jun</c:v>
                </c:pt>
                <c:pt idx="65">
                  <c:v>05-Jun</c:v>
                </c:pt>
                <c:pt idx="66">
                  <c:v>06-Jun</c:v>
                </c:pt>
                <c:pt idx="67">
                  <c:v>07-Jun</c:v>
                </c:pt>
                <c:pt idx="68">
                  <c:v>08-Jun</c:v>
                </c:pt>
                <c:pt idx="69">
                  <c:v>09-Jun</c:v>
                </c:pt>
                <c:pt idx="70">
                  <c:v>10-Jun</c:v>
                </c:pt>
                <c:pt idx="71">
                  <c:v>11-Jun</c:v>
                </c:pt>
                <c:pt idx="72">
                  <c:v>12-Jun</c:v>
                </c:pt>
                <c:pt idx="73">
                  <c:v>13-Jun</c:v>
                </c:pt>
                <c:pt idx="74">
                  <c:v>14-Jun</c:v>
                </c:pt>
                <c:pt idx="75">
                  <c:v>15-Jun</c:v>
                </c:pt>
                <c:pt idx="76">
                  <c:v>16-Jun</c:v>
                </c:pt>
                <c:pt idx="77">
                  <c:v>17-Jun</c:v>
                </c:pt>
                <c:pt idx="78">
                  <c:v>18-Jun</c:v>
                </c:pt>
                <c:pt idx="79">
                  <c:v>19-Jun</c:v>
                </c:pt>
                <c:pt idx="80">
                  <c:v>20-Jun</c:v>
                </c:pt>
                <c:pt idx="81">
                  <c:v>21-Jun</c:v>
                </c:pt>
                <c:pt idx="82">
                  <c:v>22-Jun</c:v>
                </c:pt>
                <c:pt idx="83">
                  <c:v>23-Jun</c:v>
                </c:pt>
                <c:pt idx="84">
                  <c:v>24-Jun</c:v>
                </c:pt>
                <c:pt idx="85">
                  <c:v>25-Jun</c:v>
                </c:pt>
                <c:pt idx="86">
                  <c:v>26-Jun</c:v>
                </c:pt>
                <c:pt idx="87">
                  <c:v>27-Jun</c:v>
                </c:pt>
                <c:pt idx="88">
                  <c:v>28-Jun</c:v>
                </c:pt>
                <c:pt idx="89">
                  <c:v>29-Jun</c:v>
                </c:pt>
                <c:pt idx="90">
                  <c:v>30-Jun</c:v>
                </c:pt>
                <c:pt idx="91">
                  <c:v>01-Jul</c:v>
                </c:pt>
                <c:pt idx="92">
                  <c:v>02-Jul</c:v>
                </c:pt>
                <c:pt idx="93">
                  <c:v>03-Jul</c:v>
                </c:pt>
                <c:pt idx="94">
                  <c:v>04-Jul</c:v>
                </c:pt>
                <c:pt idx="95">
                  <c:v>05-Jul</c:v>
                </c:pt>
                <c:pt idx="96">
                  <c:v>06-Jul</c:v>
                </c:pt>
                <c:pt idx="97">
                  <c:v>07-Jul</c:v>
                </c:pt>
                <c:pt idx="98">
                  <c:v>08-Jul</c:v>
                </c:pt>
                <c:pt idx="99">
                  <c:v>09-Jul</c:v>
                </c:pt>
                <c:pt idx="100">
                  <c:v>10-Jul</c:v>
                </c:pt>
                <c:pt idx="101">
                  <c:v>11-Jul</c:v>
                </c:pt>
                <c:pt idx="102">
                  <c:v>12-Jul</c:v>
                </c:pt>
                <c:pt idx="103">
                  <c:v>13-Jul</c:v>
                </c:pt>
                <c:pt idx="104">
                  <c:v>14-Jul</c:v>
                </c:pt>
                <c:pt idx="105">
                  <c:v>15-Jul</c:v>
                </c:pt>
                <c:pt idx="106">
                  <c:v>16-Jul</c:v>
                </c:pt>
                <c:pt idx="107">
                  <c:v>17-Jul</c:v>
                </c:pt>
                <c:pt idx="108">
                  <c:v>18-Jul</c:v>
                </c:pt>
                <c:pt idx="109">
                  <c:v>19-Jul</c:v>
                </c:pt>
                <c:pt idx="110">
                  <c:v>20-Jul</c:v>
                </c:pt>
                <c:pt idx="111">
                  <c:v>21-Jul</c:v>
                </c:pt>
                <c:pt idx="112">
                  <c:v>22-Jul</c:v>
                </c:pt>
                <c:pt idx="113">
                  <c:v>23-Jul</c:v>
                </c:pt>
                <c:pt idx="114">
                  <c:v>24-Jul</c:v>
                </c:pt>
                <c:pt idx="115">
                  <c:v>25-Jul</c:v>
                </c:pt>
                <c:pt idx="116">
                  <c:v>26-Jul</c:v>
                </c:pt>
                <c:pt idx="117">
                  <c:v>27-Jul</c:v>
                </c:pt>
                <c:pt idx="118">
                  <c:v>28-Jul</c:v>
                </c:pt>
                <c:pt idx="119">
                  <c:v>29-Jul</c:v>
                </c:pt>
                <c:pt idx="120">
                  <c:v>30-Jul</c:v>
                </c:pt>
                <c:pt idx="121">
                  <c:v>31-Jul</c:v>
                </c:pt>
                <c:pt idx="122">
                  <c:v>01-Aug</c:v>
                </c:pt>
                <c:pt idx="123">
                  <c:v>02-Aug</c:v>
                </c:pt>
                <c:pt idx="124">
                  <c:v>03-Aug</c:v>
                </c:pt>
                <c:pt idx="125">
                  <c:v>04-Aug</c:v>
                </c:pt>
                <c:pt idx="126">
                  <c:v>05-Aug</c:v>
                </c:pt>
                <c:pt idx="127">
                  <c:v>06-Aug</c:v>
                </c:pt>
                <c:pt idx="128">
                  <c:v>07-Aug</c:v>
                </c:pt>
                <c:pt idx="129">
                  <c:v>08-Aug</c:v>
                </c:pt>
                <c:pt idx="130">
                  <c:v>09-Aug</c:v>
                </c:pt>
                <c:pt idx="131">
                  <c:v>10-Aug</c:v>
                </c:pt>
                <c:pt idx="132">
                  <c:v>11-Aug</c:v>
                </c:pt>
                <c:pt idx="133">
                  <c:v>12-Aug</c:v>
                </c:pt>
                <c:pt idx="134">
                  <c:v>13-Aug</c:v>
                </c:pt>
                <c:pt idx="135">
                  <c:v>14-Aug</c:v>
                </c:pt>
                <c:pt idx="136">
                  <c:v>15-Aug</c:v>
                </c:pt>
                <c:pt idx="137">
                  <c:v>16-Aug</c:v>
                </c:pt>
                <c:pt idx="138">
                  <c:v>17-Aug</c:v>
                </c:pt>
                <c:pt idx="139">
                  <c:v>18-Aug</c:v>
                </c:pt>
                <c:pt idx="140">
                  <c:v>19-Aug</c:v>
                </c:pt>
                <c:pt idx="141">
                  <c:v>20-Aug</c:v>
                </c:pt>
                <c:pt idx="142">
                  <c:v>21-Aug</c:v>
                </c:pt>
                <c:pt idx="143">
                  <c:v>22-Aug</c:v>
                </c:pt>
                <c:pt idx="144">
                  <c:v>23-Aug</c:v>
                </c:pt>
                <c:pt idx="145">
                  <c:v>24-Aug</c:v>
                </c:pt>
                <c:pt idx="146">
                  <c:v>25-Aug</c:v>
                </c:pt>
                <c:pt idx="147">
                  <c:v>26-Aug</c:v>
                </c:pt>
                <c:pt idx="148">
                  <c:v>27-Aug</c:v>
                </c:pt>
                <c:pt idx="149">
                  <c:v>28-Aug</c:v>
                </c:pt>
                <c:pt idx="150">
                  <c:v>29-Aug</c:v>
                </c:pt>
                <c:pt idx="151">
                  <c:v>30-Aug</c:v>
                </c:pt>
                <c:pt idx="152">
                  <c:v>31-Aug</c:v>
                </c:pt>
                <c:pt idx="153">
                  <c:v>01-Sep</c:v>
                </c:pt>
                <c:pt idx="154">
                  <c:v>02-Sep</c:v>
                </c:pt>
                <c:pt idx="155">
                  <c:v>03-Sep</c:v>
                </c:pt>
                <c:pt idx="156">
                  <c:v>04-Sep</c:v>
                </c:pt>
                <c:pt idx="157">
                  <c:v>05-Sep</c:v>
                </c:pt>
                <c:pt idx="158">
                  <c:v>06-Sep</c:v>
                </c:pt>
                <c:pt idx="159">
                  <c:v>07-Sep</c:v>
                </c:pt>
                <c:pt idx="160">
                  <c:v>08-Sep</c:v>
                </c:pt>
                <c:pt idx="161">
                  <c:v>09-Sep</c:v>
                </c:pt>
                <c:pt idx="162">
                  <c:v>10-Sep</c:v>
                </c:pt>
                <c:pt idx="163">
                  <c:v>11-Sep</c:v>
                </c:pt>
                <c:pt idx="164">
                  <c:v>12-Sep</c:v>
                </c:pt>
                <c:pt idx="165">
                  <c:v>13-Sep</c:v>
                </c:pt>
                <c:pt idx="166">
                  <c:v>14-Sep</c:v>
                </c:pt>
                <c:pt idx="167">
                  <c:v>15-Sep</c:v>
                </c:pt>
                <c:pt idx="168">
                  <c:v>16-Sep</c:v>
                </c:pt>
                <c:pt idx="169">
                  <c:v>17-Sep</c:v>
                </c:pt>
                <c:pt idx="170">
                  <c:v>18-Sep</c:v>
                </c:pt>
                <c:pt idx="171">
                  <c:v>19-Sep</c:v>
                </c:pt>
                <c:pt idx="172">
                  <c:v>20-Sep</c:v>
                </c:pt>
                <c:pt idx="173">
                  <c:v>21-Sep</c:v>
                </c:pt>
                <c:pt idx="174">
                  <c:v>22-Sep</c:v>
                </c:pt>
                <c:pt idx="175">
                  <c:v>23-Sep</c:v>
                </c:pt>
                <c:pt idx="176">
                  <c:v>24-Sep</c:v>
                </c:pt>
                <c:pt idx="177">
                  <c:v>25-Sep</c:v>
                </c:pt>
                <c:pt idx="178">
                  <c:v>26-Sep</c:v>
                </c:pt>
                <c:pt idx="179">
                  <c:v>27-Sep</c:v>
                </c:pt>
                <c:pt idx="180">
                  <c:v>28-Sep</c:v>
                </c:pt>
                <c:pt idx="181">
                  <c:v>29-Sep</c:v>
                </c:pt>
                <c:pt idx="182">
                  <c:v>30-Sep</c:v>
                </c:pt>
                <c:pt idx="183">
                  <c:v>01-Oct</c:v>
                </c:pt>
              </c:strCache>
            </c:strRef>
          </c:cat>
          <c:val>
            <c:numRef>
              <c:f>'Graph Fish VS Birds'!$B$2:$B$185</c:f>
              <c:numCache>
                <c:formatCode>0</c:formatCode>
                <c:ptCount val="184"/>
                <c:pt idx="0">
                  <c:v>0</c:v>
                </c:pt>
                <c:pt idx="1">
                  <c:v>0</c:v>
                </c:pt>
                <c:pt idx="2">
                  <c:v>185.63636363636363</c:v>
                </c:pt>
                <c:pt idx="3">
                  <c:v>0</c:v>
                </c:pt>
                <c:pt idx="4">
                  <c:v>209.72727272727272</c:v>
                </c:pt>
                <c:pt idx="5">
                  <c:v>0</c:v>
                </c:pt>
                <c:pt idx="6">
                  <c:v>5549.090909090909</c:v>
                </c:pt>
                <c:pt idx="7">
                  <c:v>0</c:v>
                </c:pt>
                <c:pt idx="8">
                  <c:v>2611.6363636363635</c:v>
                </c:pt>
                <c:pt idx="9">
                  <c:v>0</c:v>
                </c:pt>
                <c:pt idx="10">
                  <c:v>1634.2727272727273</c:v>
                </c:pt>
                <c:pt idx="11">
                  <c:v>0</c:v>
                </c:pt>
                <c:pt idx="12">
                  <c:v>4174</c:v>
                </c:pt>
                <c:pt idx="13">
                  <c:v>0</c:v>
                </c:pt>
                <c:pt idx="14">
                  <c:v>5476.272727272727</c:v>
                </c:pt>
                <c:pt idx="15">
                  <c:v>0</c:v>
                </c:pt>
                <c:pt idx="16">
                  <c:v>7512.090909090909</c:v>
                </c:pt>
                <c:pt idx="17">
                  <c:v>0</c:v>
                </c:pt>
                <c:pt idx="18">
                  <c:v>10058.545454545454</c:v>
                </c:pt>
                <c:pt idx="19">
                  <c:v>0</c:v>
                </c:pt>
                <c:pt idx="20">
                  <c:v>20680.363636363636</c:v>
                </c:pt>
                <c:pt idx="21">
                  <c:v>0</c:v>
                </c:pt>
                <c:pt idx="22">
                  <c:v>24175.454545454544</c:v>
                </c:pt>
                <c:pt idx="23">
                  <c:v>0</c:v>
                </c:pt>
                <c:pt idx="24">
                  <c:v>28950.454545454544</c:v>
                </c:pt>
                <c:pt idx="25">
                  <c:v>0</c:v>
                </c:pt>
                <c:pt idx="26">
                  <c:v>35244.36363636364</c:v>
                </c:pt>
                <c:pt idx="27">
                  <c:v>0</c:v>
                </c:pt>
                <c:pt idx="28">
                  <c:v>49588.63636363636</c:v>
                </c:pt>
                <c:pt idx="29">
                  <c:v>0</c:v>
                </c:pt>
                <c:pt idx="30">
                  <c:v>63981.181818181816</c:v>
                </c:pt>
                <c:pt idx="31">
                  <c:v>0</c:v>
                </c:pt>
                <c:pt idx="32">
                  <c:v>81403.636363636368</c:v>
                </c:pt>
                <c:pt idx="33">
                  <c:v>0</c:v>
                </c:pt>
                <c:pt idx="34">
                  <c:v>101368.27272727272</c:v>
                </c:pt>
                <c:pt idx="35">
                  <c:v>0</c:v>
                </c:pt>
                <c:pt idx="36">
                  <c:v>120683.45454545454</c:v>
                </c:pt>
                <c:pt idx="37">
                  <c:v>0</c:v>
                </c:pt>
                <c:pt idx="38">
                  <c:v>123657.18181818182</c:v>
                </c:pt>
                <c:pt idx="39">
                  <c:v>0</c:v>
                </c:pt>
                <c:pt idx="40">
                  <c:v>132041.90909090909</c:v>
                </c:pt>
                <c:pt idx="41">
                  <c:v>0</c:v>
                </c:pt>
                <c:pt idx="42">
                  <c:v>116349.81818181818</c:v>
                </c:pt>
                <c:pt idx="43">
                  <c:v>0</c:v>
                </c:pt>
                <c:pt idx="44">
                  <c:v>104611.90909090909</c:v>
                </c:pt>
                <c:pt idx="45">
                  <c:v>0</c:v>
                </c:pt>
                <c:pt idx="46">
                  <c:v>100122.45454545454</c:v>
                </c:pt>
                <c:pt idx="47">
                  <c:v>0</c:v>
                </c:pt>
                <c:pt idx="48">
                  <c:v>109386.09090909091</c:v>
                </c:pt>
                <c:pt idx="49">
                  <c:v>0</c:v>
                </c:pt>
                <c:pt idx="50">
                  <c:v>88834.181818181823</c:v>
                </c:pt>
                <c:pt idx="51">
                  <c:v>0</c:v>
                </c:pt>
                <c:pt idx="52">
                  <c:v>65176.545454545456</c:v>
                </c:pt>
                <c:pt idx="53">
                  <c:v>0</c:v>
                </c:pt>
                <c:pt idx="54">
                  <c:v>54939.818181818184</c:v>
                </c:pt>
                <c:pt idx="55">
                  <c:v>0</c:v>
                </c:pt>
                <c:pt idx="56">
                  <c:v>44057.36363636364</c:v>
                </c:pt>
                <c:pt idx="57">
                  <c:v>0</c:v>
                </c:pt>
                <c:pt idx="58">
                  <c:v>54065</c:v>
                </c:pt>
                <c:pt idx="59">
                  <c:v>0</c:v>
                </c:pt>
                <c:pt idx="60">
                  <c:v>33756.090909090912</c:v>
                </c:pt>
                <c:pt idx="61">
                  <c:v>0</c:v>
                </c:pt>
                <c:pt idx="62">
                  <c:v>34823.63636363636</c:v>
                </c:pt>
                <c:pt idx="63">
                  <c:v>0</c:v>
                </c:pt>
                <c:pt idx="64">
                  <c:v>23332.545454545456</c:v>
                </c:pt>
                <c:pt idx="65">
                  <c:v>0</c:v>
                </c:pt>
                <c:pt idx="66">
                  <c:v>22712.454545454544</c:v>
                </c:pt>
                <c:pt idx="67">
                  <c:v>0</c:v>
                </c:pt>
                <c:pt idx="68">
                  <c:v>20808.636363636364</c:v>
                </c:pt>
                <c:pt idx="69">
                  <c:v>0</c:v>
                </c:pt>
                <c:pt idx="70">
                  <c:v>19649.090909090908</c:v>
                </c:pt>
                <c:pt idx="71">
                  <c:v>0</c:v>
                </c:pt>
                <c:pt idx="72">
                  <c:v>25005.454545454544</c:v>
                </c:pt>
                <c:pt idx="73">
                  <c:v>0</c:v>
                </c:pt>
                <c:pt idx="74">
                  <c:v>34499.727272727272</c:v>
                </c:pt>
                <c:pt idx="75">
                  <c:v>0</c:v>
                </c:pt>
                <c:pt idx="76">
                  <c:v>48544.090909090912</c:v>
                </c:pt>
                <c:pt idx="77">
                  <c:v>0</c:v>
                </c:pt>
                <c:pt idx="78">
                  <c:v>54038.181818181816</c:v>
                </c:pt>
                <c:pt idx="79">
                  <c:v>0</c:v>
                </c:pt>
                <c:pt idx="80">
                  <c:v>62521</c:v>
                </c:pt>
                <c:pt idx="81">
                  <c:v>0</c:v>
                </c:pt>
                <c:pt idx="82">
                  <c:v>62932.090909090912</c:v>
                </c:pt>
                <c:pt idx="83">
                  <c:v>0</c:v>
                </c:pt>
                <c:pt idx="84">
                  <c:v>113947.27272727272</c:v>
                </c:pt>
                <c:pt idx="85">
                  <c:v>41845.454545454544</c:v>
                </c:pt>
                <c:pt idx="86">
                  <c:v>99634.818181818177</c:v>
                </c:pt>
                <c:pt idx="87">
                  <c:v>23109.090909090908</c:v>
                </c:pt>
                <c:pt idx="88">
                  <c:v>107545.81818181818</c:v>
                </c:pt>
                <c:pt idx="89">
                  <c:v>24936.363636363636</c:v>
                </c:pt>
                <c:pt idx="90">
                  <c:v>97229.363636363632</c:v>
                </c:pt>
                <c:pt idx="91">
                  <c:v>21972.727272727272</c:v>
                </c:pt>
                <c:pt idx="92">
                  <c:v>94300.909090909088</c:v>
                </c:pt>
                <c:pt idx="93">
                  <c:v>6327.272727272727</c:v>
                </c:pt>
                <c:pt idx="94">
                  <c:v>83887.636363636368</c:v>
                </c:pt>
                <c:pt idx="95">
                  <c:v>3236.3636363636365</c:v>
                </c:pt>
                <c:pt idx="96">
                  <c:v>109865.27272727272</c:v>
                </c:pt>
                <c:pt idx="97">
                  <c:v>27349.636363636364</c:v>
                </c:pt>
                <c:pt idx="98">
                  <c:v>105674.09090909091</c:v>
                </c:pt>
                <c:pt idx="99">
                  <c:v>7761.818181818182</c:v>
                </c:pt>
                <c:pt idx="100">
                  <c:v>89041.636363636368</c:v>
                </c:pt>
                <c:pt idx="101">
                  <c:v>3737.2727272727275</c:v>
                </c:pt>
                <c:pt idx="102">
                  <c:v>80574.363636363632</c:v>
                </c:pt>
                <c:pt idx="103">
                  <c:v>6998.181818181818</c:v>
                </c:pt>
                <c:pt idx="104">
                  <c:v>41067.727272727272</c:v>
                </c:pt>
                <c:pt idx="105">
                  <c:v>2904.5454545454545</c:v>
                </c:pt>
                <c:pt idx="106">
                  <c:v>40491</c:v>
                </c:pt>
                <c:pt idx="107">
                  <c:v>16370.181818181818</c:v>
                </c:pt>
                <c:pt idx="108">
                  <c:v>36156.63636363636</c:v>
                </c:pt>
                <c:pt idx="109">
                  <c:v>9235.9090909090901</c:v>
                </c:pt>
                <c:pt idx="110">
                  <c:v>26577.18181818182</c:v>
                </c:pt>
                <c:pt idx="111">
                  <c:v>11867.181818181818</c:v>
                </c:pt>
                <c:pt idx="112">
                  <c:v>24138.636363636364</c:v>
                </c:pt>
                <c:pt idx="113">
                  <c:v>11977</c:v>
                </c:pt>
                <c:pt idx="114">
                  <c:v>21532.545454545456</c:v>
                </c:pt>
                <c:pt idx="115">
                  <c:v>12439.181818181818</c:v>
                </c:pt>
                <c:pt idx="116">
                  <c:v>24755.090909090908</c:v>
                </c:pt>
                <c:pt idx="117">
                  <c:v>8780.7272727272721</c:v>
                </c:pt>
                <c:pt idx="118">
                  <c:v>21030.272727272728</c:v>
                </c:pt>
                <c:pt idx="119">
                  <c:v>11670.181818181818</c:v>
                </c:pt>
                <c:pt idx="120">
                  <c:v>20063.81818181818</c:v>
                </c:pt>
                <c:pt idx="121">
                  <c:v>10855.272727272728</c:v>
                </c:pt>
                <c:pt idx="122">
                  <c:v>16887.909090909092</c:v>
                </c:pt>
                <c:pt idx="123">
                  <c:v>7900.454545454545</c:v>
                </c:pt>
                <c:pt idx="124">
                  <c:v>14899.363636363636</c:v>
                </c:pt>
                <c:pt idx="125">
                  <c:v>3925.3636363636365</c:v>
                </c:pt>
                <c:pt idx="126">
                  <c:v>10279.90909090909</c:v>
                </c:pt>
                <c:pt idx="127">
                  <c:v>4856.909090909091</c:v>
                </c:pt>
                <c:pt idx="128">
                  <c:v>13019.727272727272</c:v>
                </c:pt>
                <c:pt idx="129">
                  <c:v>3060.181818181818</c:v>
                </c:pt>
                <c:pt idx="130">
                  <c:v>6998.636363636364</c:v>
                </c:pt>
                <c:pt idx="131">
                  <c:v>2694.818181818182</c:v>
                </c:pt>
                <c:pt idx="132">
                  <c:v>9567.818181818182</c:v>
                </c:pt>
                <c:pt idx="133">
                  <c:v>3329</c:v>
                </c:pt>
                <c:pt idx="134">
                  <c:v>5732.545454545455</c:v>
                </c:pt>
                <c:pt idx="135">
                  <c:v>3234.818181818182</c:v>
                </c:pt>
                <c:pt idx="136">
                  <c:v>7680.636363636364</c:v>
                </c:pt>
                <c:pt idx="137">
                  <c:v>1580.2727272727273</c:v>
                </c:pt>
                <c:pt idx="138">
                  <c:v>5660</c:v>
                </c:pt>
                <c:pt idx="139">
                  <c:v>4310.818181818182</c:v>
                </c:pt>
                <c:pt idx="140">
                  <c:v>4145.727272727273</c:v>
                </c:pt>
                <c:pt idx="141">
                  <c:v>3215.4545454545455</c:v>
                </c:pt>
                <c:pt idx="142">
                  <c:v>4001.5454545454545</c:v>
                </c:pt>
                <c:pt idx="143">
                  <c:v>4118.545454545455</c:v>
                </c:pt>
                <c:pt idx="144">
                  <c:v>3866.090909090909</c:v>
                </c:pt>
                <c:pt idx="145">
                  <c:v>2807.4545454545455</c:v>
                </c:pt>
                <c:pt idx="146">
                  <c:v>3231.5454545454545</c:v>
                </c:pt>
                <c:pt idx="147">
                  <c:v>2999.5454545454545</c:v>
                </c:pt>
                <c:pt idx="148">
                  <c:v>2614.090909090909</c:v>
                </c:pt>
                <c:pt idx="149">
                  <c:v>2518.090909090909</c:v>
                </c:pt>
                <c:pt idx="150">
                  <c:v>1595.1818181818182</c:v>
                </c:pt>
                <c:pt idx="151">
                  <c:v>1607.090909090909</c:v>
                </c:pt>
                <c:pt idx="152">
                  <c:v>2303</c:v>
                </c:pt>
                <c:pt idx="153">
                  <c:v>2165.7272727272725</c:v>
                </c:pt>
                <c:pt idx="154">
                  <c:v>3747.2727272727275</c:v>
                </c:pt>
                <c:pt idx="155">
                  <c:v>3023.909090909091</c:v>
                </c:pt>
                <c:pt idx="156">
                  <c:v>2026.5454545454545</c:v>
                </c:pt>
                <c:pt idx="157">
                  <c:v>663.09090909090912</c:v>
                </c:pt>
                <c:pt idx="158">
                  <c:v>929.18181818181813</c:v>
                </c:pt>
                <c:pt idx="159">
                  <c:v>2033</c:v>
                </c:pt>
                <c:pt idx="160">
                  <c:v>1510.5454545454545</c:v>
                </c:pt>
                <c:pt idx="161">
                  <c:v>1011.9090909090909</c:v>
                </c:pt>
                <c:pt idx="162">
                  <c:v>757.72727272727275</c:v>
                </c:pt>
                <c:pt idx="163">
                  <c:v>580.4545454545455</c:v>
                </c:pt>
                <c:pt idx="164">
                  <c:v>841.90909090909088</c:v>
                </c:pt>
                <c:pt idx="165">
                  <c:v>373.45454545454544</c:v>
                </c:pt>
                <c:pt idx="166">
                  <c:v>432</c:v>
                </c:pt>
                <c:pt idx="167">
                  <c:v>295.09090909090907</c:v>
                </c:pt>
                <c:pt idx="168">
                  <c:v>332.63636363636363</c:v>
                </c:pt>
                <c:pt idx="169">
                  <c:v>203.18181818181819</c:v>
                </c:pt>
                <c:pt idx="170">
                  <c:v>639.72727272727275</c:v>
                </c:pt>
                <c:pt idx="171">
                  <c:v>266.36363636363637</c:v>
                </c:pt>
                <c:pt idx="172">
                  <c:v>315.27272727272725</c:v>
                </c:pt>
                <c:pt idx="173">
                  <c:v>476.81818181818181</c:v>
                </c:pt>
                <c:pt idx="174">
                  <c:v>2016</c:v>
                </c:pt>
                <c:pt idx="175">
                  <c:v>832.72727272727275</c:v>
                </c:pt>
                <c:pt idx="176">
                  <c:v>317</c:v>
                </c:pt>
                <c:pt idx="177">
                  <c:v>332.72727272727275</c:v>
                </c:pt>
                <c:pt idx="178">
                  <c:v>375.54545454545456</c:v>
                </c:pt>
                <c:pt idx="179">
                  <c:v>335.45454545454544</c:v>
                </c:pt>
                <c:pt idx="180">
                  <c:v>240.54545454545453</c:v>
                </c:pt>
                <c:pt idx="181">
                  <c:v>240</c:v>
                </c:pt>
                <c:pt idx="182">
                  <c:v>282.72727272727275</c:v>
                </c:pt>
                <c:pt idx="183">
                  <c:v>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4751544"/>
        <c:axId val="324752328"/>
      </c:barChart>
      <c:lineChart>
        <c:grouping val="standard"/>
        <c:varyColors val="0"/>
        <c:ser>
          <c:idx val="1"/>
          <c:order val="1"/>
          <c:tx>
            <c:strRef>
              <c:f>'Graph Fish VS Birds'!$C$1</c:f>
              <c:strCache>
                <c:ptCount val="1"/>
                <c:pt idx="0">
                  <c:v>Average Bird Counts (GULL, CATE &amp; DCCO species)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'Graph Fish VS Birds'!$A$2:$A$185</c:f>
              <c:strCache>
                <c:ptCount val="184"/>
                <c:pt idx="0">
                  <c:v>01-Apr</c:v>
                </c:pt>
                <c:pt idx="1">
                  <c:v>02-Apr</c:v>
                </c:pt>
                <c:pt idx="2">
                  <c:v>03-Apr</c:v>
                </c:pt>
                <c:pt idx="3">
                  <c:v>04-Apr</c:v>
                </c:pt>
                <c:pt idx="4">
                  <c:v>05-Apr</c:v>
                </c:pt>
                <c:pt idx="5">
                  <c:v>06-Apr</c:v>
                </c:pt>
                <c:pt idx="6">
                  <c:v>07-Apr</c:v>
                </c:pt>
                <c:pt idx="7">
                  <c:v>08-Apr</c:v>
                </c:pt>
                <c:pt idx="8">
                  <c:v>09-Apr</c:v>
                </c:pt>
                <c:pt idx="9">
                  <c:v>10-Apr</c:v>
                </c:pt>
                <c:pt idx="10">
                  <c:v>11-Apr</c:v>
                </c:pt>
                <c:pt idx="11">
                  <c:v>12-Apr</c:v>
                </c:pt>
                <c:pt idx="12">
                  <c:v>13-Apr</c:v>
                </c:pt>
                <c:pt idx="13">
                  <c:v>14-Apr</c:v>
                </c:pt>
                <c:pt idx="14">
                  <c:v>15-Apr</c:v>
                </c:pt>
                <c:pt idx="15">
                  <c:v>16-Apr</c:v>
                </c:pt>
                <c:pt idx="16">
                  <c:v>17-Apr</c:v>
                </c:pt>
                <c:pt idx="17">
                  <c:v>18-Apr</c:v>
                </c:pt>
                <c:pt idx="18">
                  <c:v>19-Apr</c:v>
                </c:pt>
                <c:pt idx="19">
                  <c:v>20-Apr</c:v>
                </c:pt>
                <c:pt idx="20">
                  <c:v>21-Apr</c:v>
                </c:pt>
                <c:pt idx="21">
                  <c:v>22-Apr</c:v>
                </c:pt>
                <c:pt idx="22">
                  <c:v>23-Apr</c:v>
                </c:pt>
                <c:pt idx="23">
                  <c:v>24-Apr</c:v>
                </c:pt>
                <c:pt idx="24">
                  <c:v>25-Apr</c:v>
                </c:pt>
                <c:pt idx="25">
                  <c:v>26-Apr</c:v>
                </c:pt>
                <c:pt idx="26">
                  <c:v>27-Apr</c:v>
                </c:pt>
                <c:pt idx="27">
                  <c:v>28-Apr</c:v>
                </c:pt>
                <c:pt idx="28">
                  <c:v>29-Apr</c:v>
                </c:pt>
                <c:pt idx="29">
                  <c:v>30-Apr</c:v>
                </c:pt>
                <c:pt idx="30">
                  <c:v>01-May</c:v>
                </c:pt>
                <c:pt idx="31">
                  <c:v>02-May</c:v>
                </c:pt>
                <c:pt idx="32">
                  <c:v>03-May</c:v>
                </c:pt>
                <c:pt idx="33">
                  <c:v>04-May</c:v>
                </c:pt>
                <c:pt idx="34">
                  <c:v>05-May</c:v>
                </c:pt>
                <c:pt idx="35">
                  <c:v>06-May</c:v>
                </c:pt>
                <c:pt idx="36">
                  <c:v>07-May</c:v>
                </c:pt>
                <c:pt idx="37">
                  <c:v>08-May</c:v>
                </c:pt>
                <c:pt idx="38">
                  <c:v>09-May</c:v>
                </c:pt>
                <c:pt idx="39">
                  <c:v>10-May</c:v>
                </c:pt>
                <c:pt idx="40">
                  <c:v>11-May</c:v>
                </c:pt>
                <c:pt idx="41">
                  <c:v>12-May</c:v>
                </c:pt>
                <c:pt idx="42">
                  <c:v>13-May</c:v>
                </c:pt>
                <c:pt idx="43">
                  <c:v>14-May</c:v>
                </c:pt>
                <c:pt idx="44">
                  <c:v>15-May</c:v>
                </c:pt>
                <c:pt idx="45">
                  <c:v>16-May</c:v>
                </c:pt>
                <c:pt idx="46">
                  <c:v>17-May</c:v>
                </c:pt>
                <c:pt idx="47">
                  <c:v>18-May</c:v>
                </c:pt>
                <c:pt idx="48">
                  <c:v>19-May</c:v>
                </c:pt>
                <c:pt idx="49">
                  <c:v>20-May</c:v>
                </c:pt>
                <c:pt idx="50">
                  <c:v>21-May</c:v>
                </c:pt>
                <c:pt idx="51">
                  <c:v>22-May</c:v>
                </c:pt>
                <c:pt idx="52">
                  <c:v>23-May</c:v>
                </c:pt>
                <c:pt idx="53">
                  <c:v>24-May</c:v>
                </c:pt>
                <c:pt idx="54">
                  <c:v>25-May</c:v>
                </c:pt>
                <c:pt idx="55">
                  <c:v>26-May</c:v>
                </c:pt>
                <c:pt idx="56">
                  <c:v>27-May</c:v>
                </c:pt>
                <c:pt idx="57">
                  <c:v>28-May</c:v>
                </c:pt>
                <c:pt idx="58">
                  <c:v>29-May</c:v>
                </c:pt>
                <c:pt idx="59">
                  <c:v>30-May</c:v>
                </c:pt>
                <c:pt idx="60">
                  <c:v>31-May</c:v>
                </c:pt>
                <c:pt idx="61">
                  <c:v>01-Jun</c:v>
                </c:pt>
                <c:pt idx="62">
                  <c:v>02-Jun</c:v>
                </c:pt>
                <c:pt idx="63">
                  <c:v>03-Jun</c:v>
                </c:pt>
                <c:pt idx="64">
                  <c:v>04-Jun</c:v>
                </c:pt>
                <c:pt idx="65">
                  <c:v>05-Jun</c:v>
                </c:pt>
                <c:pt idx="66">
                  <c:v>06-Jun</c:v>
                </c:pt>
                <c:pt idx="67">
                  <c:v>07-Jun</c:v>
                </c:pt>
                <c:pt idx="68">
                  <c:v>08-Jun</c:v>
                </c:pt>
                <c:pt idx="69">
                  <c:v>09-Jun</c:v>
                </c:pt>
                <c:pt idx="70">
                  <c:v>10-Jun</c:v>
                </c:pt>
                <c:pt idx="71">
                  <c:v>11-Jun</c:v>
                </c:pt>
                <c:pt idx="72">
                  <c:v>12-Jun</c:v>
                </c:pt>
                <c:pt idx="73">
                  <c:v>13-Jun</c:v>
                </c:pt>
                <c:pt idx="74">
                  <c:v>14-Jun</c:v>
                </c:pt>
                <c:pt idx="75">
                  <c:v>15-Jun</c:v>
                </c:pt>
                <c:pt idx="76">
                  <c:v>16-Jun</c:v>
                </c:pt>
                <c:pt idx="77">
                  <c:v>17-Jun</c:v>
                </c:pt>
                <c:pt idx="78">
                  <c:v>18-Jun</c:v>
                </c:pt>
                <c:pt idx="79">
                  <c:v>19-Jun</c:v>
                </c:pt>
                <c:pt idx="80">
                  <c:v>20-Jun</c:v>
                </c:pt>
                <c:pt idx="81">
                  <c:v>21-Jun</c:v>
                </c:pt>
                <c:pt idx="82">
                  <c:v>22-Jun</c:v>
                </c:pt>
                <c:pt idx="83">
                  <c:v>23-Jun</c:v>
                </c:pt>
                <c:pt idx="84">
                  <c:v>24-Jun</c:v>
                </c:pt>
                <c:pt idx="85">
                  <c:v>25-Jun</c:v>
                </c:pt>
                <c:pt idx="86">
                  <c:v>26-Jun</c:v>
                </c:pt>
                <c:pt idx="87">
                  <c:v>27-Jun</c:v>
                </c:pt>
                <c:pt idx="88">
                  <c:v>28-Jun</c:v>
                </c:pt>
                <c:pt idx="89">
                  <c:v>29-Jun</c:v>
                </c:pt>
                <c:pt idx="90">
                  <c:v>30-Jun</c:v>
                </c:pt>
                <c:pt idx="91">
                  <c:v>01-Jul</c:v>
                </c:pt>
                <c:pt idx="92">
                  <c:v>02-Jul</c:v>
                </c:pt>
                <c:pt idx="93">
                  <c:v>03-Jul</c:v>
                </c:pt>
                <c:pt idx="94">
                  <c:v>04-Jul</c:v>
                </c:pt>
                <c:pt idx="95">
                  <c:v>05-Jul</c:v>
                </c:pt>
                <c:pt idx="96">
                  <c:v>06-Jul</c:v>
                </c:pt>
                <c:pt idx="97">
                  <c:v>07-Jul</c:v>
                </c:pt>
                <c:pt idx="98">
                  <c:v>08-Jul</c:v>
                </c:pt>
                <c:pt idx="99">
                  <c:v>09-Jul</c:v>
                </c:pt>
                <c:pt idx="100">
                  <c:v>10-Jul</c:v>
                </c:pt>
                <c:pt idx="101">
                  <c:v>11-Jul</c:v>
                </c:pt>
                <c:pt idx="102">
                  <c:v>12-Jul</c:v>
                </c:pt>
                <c:pt idx="103">
                  <c:v>13-Jul</c:v>
                </c:pt>
                <c:pt idx="104">
                  <c:v>14-Jul</c:v>
                </c:pt>
                <c:pt idx="105">
                  <c:v>15-Jul</c:v>
                </c:pt>
                <c:pt idx="106">
                  <c:v>16-Jul</c:v>
                </c:pt>
                <c:pt idx="107">
                  <c:v>17-Jul</c:v>
                </c:pt>
                <c:pt idx="108">
                  <c:v>18-Jul</c:v>
                </c:pt>
                <c:pt idx="109">
                  <c:v>19-Jul</c:v>
                </c:pt>
                <c:pt idx="110">
                  <c:v>20-Jul</c:v>
                </c:pt>
                <c:pt idx="111">
                  <c:v>21-Jul</c:v>
                </c:pt>
                <c:pt idx="112">
                  <c:v>22-Jul</c:v>
                </c:pt>
                <c:pt idx="113">
                  <c:v>23-Jul</c:v>
                </c:pt>
                <c:pt idx="114">
                  <c:v>24-Jul</c:v>
                </c:pt>
                <c:pt idx="115">
                  <c:v>25-Jul</c:v>
                </c:pt>
                <c:pt idx="116">
                  <c:v>26-Jul</c:v>
                </c:pt>
                <c:pt idx="117">
                  <c:v>27-Jul</c:v>
                </c:pt>
                <c:pt idx="118">
                  <c:v>28-Jul</c:v>
                </c:pt>
                <c:pt idx="119">
                  <c:v>29-Jul</c:v>
                </c:pt>
                <c:pt idx="120">
                  <c:v>30-Jul</c:v>
                </c:pt>
                <c:pt idx="121">
                  <c:v>31-Jul</c:v>
                </c:pt>
                <c:pt idx="122">
                  <c:v>01-Aug</c:v>
                </c:pt>
                <c:pt idx="123">
                  <c:v>02-Aug</c:v>
                </c:pt>
                <c:pt idx="124">
                  <c:v>03-Aug</c:v>
                </c:pt>
                <c:pt idx="125">
                  <c:v>04-Aug</c:v>
                </c:pt>
                <c:pt idx="126">
                  <c:v>05-Aug</c:v>
                </c:pt>
                <c:pt idx="127">
                  <c:v>06-Aug</c:v>
                </c:pt>
                <c:pt idx="128">
                  <c:v>07-Aug</c:v>
                </c:pt>
                <c:pt idx="129">
                  <c:v>08-Aug</c:v>
                </c:pt>
                <c:pt idx="130">
                  <c:v>09-Aug</c:v>
                </c:pt>
                <c:pt idx="131">
                  <c:v>10-Aug</c:v>
                </c:pt>
                <c:pt idx="132">
                  <c:v>11-Aug</c:v>
                </c:pt>
                <c:pt idx="133">
                  <c:v>12-Aug</c:v>
                </c:pt>
                <c:pt idx="134">
                  <c:v>13-Aug</c:v>
                </c:pt>
                <c:pt idx="135">
                  <c:v>14-Aug</c:v>
                </c:pt>
                <c:pt idx="136">
                  <c:v>15-Aug</c:v>
                </c:pt>
                <c:pt idx="137">
                  <c:v>16-Aug</c:v>
                </c:pt>
                <c:pt idx="138">
                  <c:v>17-Aug</c:v>
                </c:pt>
                <c:pt idx="139">
                  <c:v>18-Aug</c:v>
                </c:pt>
                <c:pt idx="140">
                  <c:v>19-Aug</c:v>
                </c:pt>
                <c:pt idx="141">
                  <c:v>20-Aug</c:v>
                </c:pt>
                <c:pt idx="142">
                  <c:v>21-Aug</c:v>
                </c:pt>
                <c:pt idx="143">
                  <c:v>22-Aug</c:v>
                </c:pt>
                <c:pt idx="144">
                  <c:v>23-Aug</c:v>
                </c:pt>
                <c:pt idx="145">
                  <c:v>24-Aug</c:v>
                </c:pt>
                <c:pt idx="146">
                  <c:v>25-Aug</c:v>
                </c:pt>
                <c:pt idx="147">
                  <c:v>26-Aug</c:v>
                </c:pt>
                <c:pt idx="148">
                  <c:v>27-Aug</c:v>
                </c:pt>
                <c:pt idx="149">
                  <c:v>28-Aug</c:v>
                </c:pt>
                <c:pt idx="150">
                  <c:v>29-Aug</c:v>
                </c:pt>
                <c:pt idx="151">
                  <c:v>30-Aug</c:v>
                </c:pt>
                <c:pt idx="152">
                  <c:v>31-Aug</c:v>
                </c:pt>
                <c:pt idx="153">
                  <c:v>01-Sep</c:v>
                </c:pt>
                <c:pt idx="154">
                  <c:v>02-Sep</c:v>
                </c:pt>
                <c:pt idx="155">
                  <c:v>03-Sep</c:v>
                </c:pt>
                <c:pt idx="156">
                  <c:v>04-Sep</c:v>
                </c:pt>
                <c:pt idx="157">
                  <c:v>05-Sep</c:v>
                </c:pt>
                <c:pt idx="158">
                  <c:v>06-Sep</c:v>
                </c:pt>
                <c:pt idx="159">
                  <c:v>07-Sep</c:v>
                </c:pt>
                <c:pt idx="160">
                  <c:v>08-Sep</c:v>
                </c:pt>
                <c:pt idx="161">
                  <c:v>09-Sep</c:v>
                </c:pt>
                <c:pt idx="162">
                  <c:v>10-Sep</c:v>
                </c:pt>
                <c:pt idx="163">
                  <c:v>11-Sep</c:v>
                </c:pt>
                <c:pt idx="164">
                  <c:v>12-Sep</c:v>
                </c:pt>
                <c:pt idx="165">
                  <c:v>13-Sep</c:v>
                </c:pt>
                <c:pt idx="166">
                  <c:v>14-Sep</c:v>
                </c:pt>
                <c:pt idx="167">
                  <c:v>15-Sep</c:v>
                </c:pt>
                <c:pt idx="168">
                  <c:v>16-Sep</c:v>
                </c:pt>
                <c:pt idx="169">
                  <c:v>17-Sep</c:v>
                </c:pt>
                <c:pt idx="170">
                  <c:v>18-Sep</c:v>
                </c:pt>
                <c:pt idx="171">
                  <c:v>19-Sep</c:v>
                </c:pt>
                <c:pt idx="172">
                  <c:v>20-Sep</c:v>
                </c:pt>
                <c:pt idx="173">
                  <c:v>21-Sep</c:v>
                </c:pt>
                <c:pt idx="174">
                  <c:v>22-Sep</c:v>
                </c:pt>
                <c:pt idx="175">
                  <c:v>23-Sep</c:v>
                </c:pt>
                <c:pt idx="176">
                  <c:v>24-Sep</c:v>
                </c:pt>
                <c:pt idx="177">
                  <c:v>25-Sep</c:v>
                </c:pt>
                <c:pt idx="178">
                  <c:v>26-Sep</c:v>
                </c:pt>
                <c:pt idx="179">
                  <c:v>27-Sep</c:v>
                </c:pt>
                <c:pt idx="180">
                  <c:v>28-Sep</c:v>
                </c:pt>
                <c:pt idx="181">
                  <c:v>29-Sep</c:v>
                </c:pt>
                <c:pt idx="182">
                  <c:v>30-Sep</c:v>
                </c:pt>
                <c:pt idx="183">
                  <c:v>01-Oct</c:v>
                </c:pt>
              </c:strCache>
            </c:strRef>
          </c:cat>
          <c:val>
            <c:numRef>
              <c:f>'Graph Fish VS Birds'!$C$2:$C$185</c:f>
              <c:numCache>
                <c:formatCode>0</c:formatCode>
                <c:ptCount val="184"/>
                <c:pt idx="0">
                  <c:v>3.4166666666666665</c:v>
                </c:pt>
                <c:pt idx="1">
                  <c:v>2.1666666666666665</c:v>
                </c:pt>
                <c:pt idx="2">
                  <c:v>0.58333333333333337</c:v>
                </c:pt>
                <c:pt idx="3">
                  <c:v>3.0833333333333335</c:v>
                </c:pt>
                <c:pt idx="4">
                  <c:v>2.5833333333333335</c:v>
                </c:pt>
                <c:pt idx="5">
                  <c:v>1.8333333333333333</c:v>
                </c:pt>
                <c:pt idx="6">
                  <c:v>2.3333333333333335</c:v>
                </c:pt>
                <c:pt idx="7">
                  <c:v>1.6666666666666667</c:v>
                </c:pt>
                <c:pt idx="8">
                  <c:v>1.3333333333333333</c:v>
                </c:pt>
                <c:pt idx="9">
                  <c:v>2.5833333333333335</c:v>
                </c:pt>
                <c:pt idx="10">
                  <c:v>4</c:v>
                </c:pt>
                <c:pt idx="11">
                  <c:v>8.1666666666666661</c:v>
                </c:pt>
                <c:pt idx="12">
                  <c:v>13.083333333333334</c:v>
                </c:pt>
                <c:pt idx="13">
                  <c:v>9.9166666666666661</c:v>
                </c:pt>
                <c:pt idx="14">
                  <c:v>3.9166666666666665</c:v>
                </c:pt>
                <c:pt idx="15">
                  <c:v>4.083333333333333</c:v>
                </c:pt>
                <c:pt idx="16">
                  <c:v>5.333333333333333</c:v>
                </c:pt>
                <c:pt idx="17">
                  <c:v>8.75</c:v>
                </c:pt>
                <c:pt idx="18">
                  <c:v>7</c:v>
                </c:pt>
                <c:pt idx="19">
                  <c:v>12.166666666666666</c:v>
                </c:pt>
                <c:pt idx="20">
                  <c:v>14.25</c:v>
                </c:pt>
                <c:pt idx="21">
                  <c:v>25.5</c:v>
                </c:pt>
                <c:pt idx="22">
                  <c:v>24.75</c:v>
                </c:pt>
                <c:pt idx="23">
                  <c:v>29.083333333333332</c:v>
                </c:pt>
                <c:pt idx="24">
                  <c:v>39.5</c:v>
                </c:pt>
                <c:pt idx="25">
                  <c:v>22.25</c:v>
                </c:pt>
                <c:pt idx="26">
                  <c:v>19.25</c:v>
                </c:pt>
                <c:pt idx="27">
                  <c:v>26.583333333333332</c:v>
                </c:pt>
                <c:pt idx="28">
                  <c:v>32.833333333333336</c:v>
                </c:pt>
                <c:pt idx="29">
                  <c:v>38.833333333333336</c:v>
                </c:pt>
                <c:pt idx="30">
                  <c:v>25.833333333333332</c:v>
                </c:pt>
                <c:pt idx="31">
                  <c:v>53.166666666666664</c:v>
                </c:pt>
                <c:pt idx="32">
                  <c:v>61</c:v>
                </c:pt>
                <c:pt idx="33">
                  <c:v>61</c:v>
                </c:pt>
                <c:pt idx="34">
                  <c:v>67.416666666666671</c:v>
                </c:pt>
                <c:pt idx="35">
                  <c:v>56.333333333333336</c:v>
                </c:pt>
                <c:pt idx="36">
                  <c:v>83.416666666666671</c:v>
                </c:pt>
                <c:pt idx="37">
                  <c:v>74.75</c:v>
                </c:pt>
                <c:pt idx="38">
                  <c:v>93.583333333333329</c:v>
                </c:pt>
                <c:pt idx="39">
                  <c:v>72.75</c:v>
                </c:pt>
                <c:pt idx="40">
                  <c:v>68.083333333333329</c:v>
                </c:pt>
                <c:pt idx="41">
                  <c:v>53.333333333333336</c:v>
                </c:pt>
                <c:pt idx="42">
                  <c:v>71.666666666666671</c:v>
                </c:pt>
                <c:pt idx="43">
                  <c:v>58.416666666666664</c:v>
                </c:pt>
                <c:pt idx="44">
                  <c:v>48.916666666666664</c:v>
                </c:pt>
                <c:pt idx="45">
                  <c:v>59.166666666666664</c:v>
                </c:pt>
                <c:pt idx="46">
                  <c:v>84.833333333333329</c:v>
                </c:pt>
                <c:pt idx="47">
                  <c:v>73.083333333333329</c:v>
                </c:pt>
                <c:pt idx="48">
                  <c:v>105.08333333333333</c:v>
                </c:pt>
                <c:pt idx="49">
                  <c:v>72</c:v>
                </c:pt>
                <c:pt idx="50">
                  <c:v>73.5</c:v>
                </c:pt>
                <c:pt idx="51">
                  <c:v>97.166666666666671</c:v>
                </c:pt>
                <c:pt idx="52">
                  <c:v>65.666666666666671</c:v>
                </c:pt>
                <c:pt idx="53">
                  <c:v>63.833333333333336</c:v>
                </c:pt>
                <c:pt idx="54">
                  <c:v>63.166666666666664</c:v>
                </c:pt>
                <c:pt idx="55">
                  <c:v>54.416666666666664</c:v>
                </c:pt>
                <c:pt idx="56">
                  <c:v>39.416666666666664</c:v>
                </c:pt>
                <c:pt idx="57">
                  <c:v>57.583333333333336</c:v>
                </c:pt>
                <c:pt idx="58">
                  <c:v>31.083333333333332</c:v>
                </c:pt>
                <c:pt idx="59">
                  <c:v>38.416666666666664</c:v>
                </c:pt>
                <c:pt idx="60">
                  <c:v>17.5</c:v>
                </c:pt>
                <c:pt idx="61">
                  <c:v>25.833333333333332</c:v>
                </c:pt>
                <c:pt idx="62">
                  <c:v>19</c:v>
                </c:pt>
                <c:pt idx="63">
                  <c:v>14.333333333333334</c:v>
                </c:pt>
                <c:pt idx="64">
                  <c:v>17.416666666666668</c:v>
                </c:pt>
                <c:pt idx="65">
                  <c:v>22.583333333333332</c:v>
                </c:pt>
                <c:pt idx="66">
                  <c:v>13.25</c:v>
                </c:pt>
                <c:pt idx="67">
                  <c:v>19.916666666666668</c:v>
                </c:pt>
                <c:pt idx="68">
                  <c:v>9</c:v>
                </c:pt>
                <c:pt idx="69">
                  <c:v>12.416666666666666</c:v>
                </c:pt>
                <c:pt idx="70">
                  <c:v>18.666666666666668</c:v>
                </c:pt>
                <c:pt idx="71">
                  <c:v>14.636363636363637</c:v>
                </c:pt>
                <c:pt idx="72">
                  <c:v>14.090909090909092</c:v>
                </c:pt>
                <c:pt idx="73">
                  <c:v>8.8181818181818183</c:v>
                </c:pt>
                <c:pt idx="74">
                  <c:v>13.181818181818182</c:v>
                </c:pt>
                <c:pt idx="75">
                  <c:v>12.545454545454545</c:v>
                </c:pt>
                <c:pt idx="76">
                  <c:v>13</c:v>
                </c:pt>
                <c:pt idx="77">
                  <c:v>16.818181818181817</c:v>
                </c:pt>
                <c:pt idx="78">
                  <c:v>22.454545454545453</c:v>
                </c:pt>
                <c:pt idx="79">
                  <c:v>30.454545454545453</c:v>
                </c:pt>
                <c:pt idx="80">
                  <c:v>12.636363636363637</c:v>
                </c:pt>
                <c:pt idx="81">
                  <c:v>20.818181818181817</c:v>
                </c:pt>
                <c:pt idx="82">
                  <c:v>39</c:v>
                </c:pt>
                <c:pt idx="83">
                  <c:v>29.818181818181817</c:v>
                </c:pt>
                <c:pt idx="84">
                  <c:v>38.454545454545453</c:v>
                </c:pt>
                <c:pt idx="85">
                  <c:v>36.636363636363633</c:v>
                </c:pt>
                <c:pt idx="86">
                  <c:v>24.90909090909091</c:v>
                </c:pt>
                <c:pt idx="87">
                  <c:v>27.727272727272727</c:v>
                </c:pt>
                <c:pt idx="88">
                  <c:v>16.545454545454547</c:v>
                </c:pt>
                <c:pt idx="89">
                  <c:v>32.363636363636367</c:v>
                </c:pt>
                <c:pt idx="90">
                  <c:v>32.363636363636367</c:v>
                </c:pt>
                <c:pt idx="91">
                  <c:v>28.454545454545453</c:v>
                </c:pt>
                <c:pt idx="92">
                  <c:v>28.454545454545453</c:v>
                </c:pt>
                <c:pt idx="93">
                  <c:v>29.727272727272727</c:v>
                </c:pt>
                <c:pt idx="94">
                  <c:v>22.818181818181817</c:v>
                </c:pt>
                <c:pt idx="95">
                  <c:v>24.90909090909091</c:v>
                </c:pt>
                <c:pt idx="96">
                  <c:v>22.545454545454547</c:v>
                </c:pt>
                <c:pt idx="97">
                  <c:v>28.727272727272727</c:v>
                </c:pt>
                <c:pt idx="98">
                  <c:v>43.545454545454547</c:v>
                </c:pt>
                <c:pt idx="99">
                  <c:v>38.272727272727273</c:v>
                </c:pt>
                <c:pt idx="100">
                  <c:v>24.545454545454547</c:v>
                </c:pt>
                <c:pt idx="101">
                  <c:v>38</c:v>
                </c:pt>
                <c:pt idx="102">
                  <c:v>31.454545454545453</c:v>
                </c:pt>
                <c:pt idx="103">
                  <c:v>35</c:v>
                </c:pt>
                <c:pt idx="104">
                  <c:v>26.181818181818183</c:v>
                </c:pt>
                <c:pt idx="105">
                  <c:v>18.727272727272727</c:v>
                </c:pt>
                <c:pt idx="106">
                  <c:v>20.181818181818183</c:v>
                </c:pt>
                <c:pt idx="107">
                  <c:v>26.272727272727273</c:v>
                </c:pt>
                <c:pt idx="108">
                  <c:v>15.090909090909092</c:v>
                </c:pt>
                <c:pt idx="109">
                  <c:v>21.636363636363637</c:v>
                </c:pt>
                <c:pt idx="110">
                  <c:v>11.363636363636363</c:v>
                </c:pt>
                <c:pt idx="111">
                  <c:v>14.181818181818182</c:v>
                </c:pt>
                <c:pt idx="112">
                  <c:v>16.727272727272727</c:v>
                </c:pt>
                <c:pt idx="113">
                  <c:v>14.909090909090908</c:v>
                </c:pt>
                <c:pt idx="114">
                  <c:v>17</c:v>
                </c:pt>
                <c:pt idx="115">
                  <c:v>10</c:v>
                </c:pt>
                <c:pt idx="116">
                  <c:v>7.3636363636363633</c:v>
                </c:pt>
                <c:pt idx="117">
                  <c:v>10.818181818181818</c:v>
                </c:pt>
                <c:pt idx="118">
                  <c:v>10.636363636363637</c:v>
                </c:pt>
                <c:pt idx="119">
                  <c:v>10.727272727272727</c:v>
                </c:pt>
                <c:pt idx="120">
                  <c:v>8.6363636363636367</c:v>
                </c:pt>
                <c:pt idx="121">
                  <c:v>8.8181818181818183</c:v>
                </c:pt>
                <c:pt idx="122">
                  <c:v>17.454545454545453</c:v>
                </c:pt>
                <c:pt idx="123">
                  <c:v>9.2727272727272734</c:v>
                </c:pt>
                <c:pt idx="124">
                  <c:v>11.272727272727273</c:v>
                </c:pt>
                <c:pt idx="125">
                  <c:v>13.181818181818182</c:v>
                </c:pt>
                <c:pt idx="126">
                  <c:v>5</c:v>
                </c:pt>
                <c:pt idx="127">
                  <c:v>11.6</c:v>
                </c:pt>
                <c:pt idx="128">
                  <c:v>19.8</c:v>
                </c:pt>
                <c:pt idx="129">
                  <c:v>7.8</c:v>
                </c:pt>
                <c:pt idx="130">
                  <c:v>15.9</c:v>
                </c:pt>
                <c:pt idx="131">
                  <c:v>8.8000000000000007</c:v>
                </c:pt>
                <c:pt idx="132">
                  <c:v>8.6</c:v>
                </c:pt>
                <c:pt idx="133">
                  <c:v>12.3</c:v>
                </c:pt>
                <c:pt idx="134">
                  <c:v>16</c:v>
                </c:pt>
                <c:pt idx="135">
                  <c:v>22.2</c:v>
                </c:pt>
                <c:pt idx="136">
                  <c:v>10.199999999999999</c:v>
                </c:pt>
                <c:pt idx="137">
                  <c:v>7.9</c:v>
                </c:pt>
                <c:pt idx="138">
                  <c:v>14.6</c:v>
                </c:pt>
                <c:pt idx="139">
                  <c:v>11</c:v>
                </c:pt>
                <c:pt idx="140">
                  <c:v>7.4</c:v>
                </c:pt>
                <c:pt idx="141">
                  <c:v>18.899999999999999</c:v>
                </c:pt>
                <c:pt idx="142">
                  <c:v>36.200000000000003</c:v>
                </c:pt>
                <c:pt idx="143">
                  <c:v>45.7</c:v>
                </c:pt>
                <c:pt idx="144">
                  <c:v>28.5</c:v>
                </c:pt>
                <c:pt idx="145">
                  <c:v>47.4</c:v>
                </c:pt>
                <c:pt idx="146">
                  <c:v>41</c:v>
                </c:pt>
                <c:pt idx="147">
                  <c:v>54</c:v>
                </c:pt>
                <c:pt idx="148">
                  <c:v>46.3</c:v>
                </c:pt>
                <c:pt idx="149">
                  <c:v>43.1</c:v>
                </c:pt>
                <c:pt idx="150">
                  <c:v>129.1</c:v>
                </c:pt>
                <c:pt idx="151">
                  <c:v>56.3</c:v>
                </c:pt>
                <c:pt idx="152">
                  <c:v>65.5</c:v>
                </c:pt>
                <c:pt idx="153">
                  <c:v>29.1</c:v>
                </c:pt>
                <c:pt idx="154">
                  <c:v>47.2</c:v>
                </c:pt>
                <c:pt idx="155">
                  <c:v>55.4</c:v>
                </c:pt>
                <c:pt idx="156">
                  <c:v>16</c:v>
                </c:pt>
                <c:pt idx="157">
                  <c:v>32.200000000000003</c:v>
                </c:pt>
                <c:pt idx="158">
                  <c:v>34.200000000000003</c:v>
                </c:pt>
                <c:pt idx="159">
                  <c:v>40</c:v>
                </c:pt>
                <c:pt idx="160">
                  <c:v>33.700000000000003</c:v>
                </c:pt>
                <c:pt idx="161">
                  <c:v>23.8</c:v>
                </c:pt>
                <c:pt idx="162">
                  <c:v>25.5</c:v>
                </c:pt>
                <c:pt idx="163">
                  <c:v>23.6</c:v>
                </c:pt>
                <c:pt idx="164">
                  <c:v>34.799999999999997</c:v>
                </c:pt>
                <c:pt idx="165">
                  <c:v>40.700000000000003</c:v>
                </c:pt>
                <c:pt idx="166">
                  <c:v>36.6</c:v>
                </c:pt>
                <c:pt idx="167">
                  <c:v>44.6</c:v>
                </c:pt>
                <c:pt idx="168">
                  <c:v>49.4</c:v>
                </c:pt>
                <c:pt idx="169">
                  <c:v>46.7</c:v>
                </c:pt>
                <c:pt idx="170">
                  <c:v>62</c:v>
                </c:pt>
                <c:pt idx="171">
                  <c:v>51.2</c:v>
                </c:pt>
                <c:pt idx="172">
                  <c:v>40.200000000000003</c:v>
                </c:pt>
                <c:pt idx="173">
                  <c:v>46.8</c:v>
                </c:pt>
                <c:pt idx="174">
                  <c:v>34.799999999999997</c:v>
                </c:pt>
                <c:pt idx="175">
                  <c:v>25.6</c:v>
                </c:pt>
                <c:pt idx="176">
                  <c:v>26</c:v>
                </c:pt>
                <c:pt idx="177">
                  <c:v>15.8</c:v>
                </c:pt>
                <c:pt idx="178">
                  <c:v>53.4</c:v>
                </c:pt>
                <c:pt idx="179">
                  <c:v>52.1</c:v>
                </c:pt>
                <c:pt idx="180">
                  <c:v>48.2</c:v>
                </c:pt>
                <c:pt idx="181">
                  <c:v>49.6</c:v>
                </c:pt>
                <c:pt idx="182">
                  <c:v>48</c:v>
                </c:pt>
                <c:pt idx="183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4753112"/>
        <c:axId val="324752720"/>
      </c:lineChart>
      <c:catAx>
        <c:axId val="3247515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Date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4752328"/>
        <c:crosses val="autoZero"/>
        <c:auto val="1"/>
        <c:lblAlgn val="ctr"/>
        <c:lblOffset val="100"/>
        <c:noMultiLvlLbl val="0"/>
      </c:catAx>
      <c:valAx>
        <c:axId val="324752328"/>
        <c:scaling>
          <c:orientation val="minMax"/>
          <c:max val="1400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Fish</a:t>
                </a:r>
                <a:r>
                  <a:rPr lang="en-US" baseline="0"/>
                  <a:t> Collection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4751544"/>
        <c:crosses val="autoZero"/>
        <c:crossBetween val="between"/>
      </c:valAx>
      <c:valAx>
        <c:axId val="324752720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Average</a:t>
                </a:r>
                <a:r>
                  <a:rPr lang="en-US" baseline="0" dirty="0" smtClean="0"/>
                  <a:t> Per Day Bird Count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4753112"/>
        <c:crosses val="max"/>
        <c:crossBetween val="between"/>
      </c:valAx>
      <c:catAx>
        <c:axId val="3247531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247527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latin typeface="+mj-lt"/>
              </a:rPr>
              <a:t>McNary </a:t>
            </a:r>
            <a:r>
              <a:rPr lang="en-US" sz="1800" b="1" dirty="0" smtClean="0">
                <a:latin typeface="+mj-lt"/>
              </a:rPr>
              <a:t>(2005-2016)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9694396896040164E-2"/>
          <c:y val="8.3283821285436391E-2"/>
          <c:w val="0.91436357411845259"/>
          <c:h val="0.825300716363691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Monthly!$C$2</c:f>
              <c:strCache>
                <c:ptCount val="1"/>
                <c:pt idx="0">
                  <c:v>April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Monthly!$A$3:$A$14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Monthly!$C$3:$C$14</c:f>
              <c:numCache>
                <c:formatCode>General</c:formatCode>
                <c:ptCount val="12"/>
                <c:pt idx="0">
                  <c:v>73</c:v>
                </c:pt>
                <c:pt idx="1">
                  <c:v>93</c:v>
                </c:pt>
                <c:pt idx="2">
                  <c:v>228</c:v>
                </c:pt>
                <c:pt idx="3">
                  <c:v>75</c:v>
                </c:pt>
                <c:pt idx="4">
                  <c:v>80</c:v>
                </c:pt>
                <c:pt idx="5">
                  <c:v>70</c:v>
                </c:pt>
                <c:pt idx="6">
                  <c:v>417</c:v>
                </c:pt>
                <c:pt idx="7">
                  <c:v>516</c:v>
                </c:pt>
                <c:pt idx="8">
                  <c:v>557</c:v>
                </c:pt>
                <c:pt idx="9">
                  <c:v>295</c:v>
                </c:pt>
                <c:pt idx="10">
                  <c:v>1225</c:v>
                </c:pt>
                <c:pt idx="11">
                  <c:v>1109</c:v>
                </c:pt>
              </c:numCache>
            </c:numRef>
          </c:val>
        </c:ser>
        <c:ser>
          <c:idx val="1"/>
          <c:order val="1"/>
          <c:tx>
            <c:strRef>
              <c:f>Monthly!$D$2</c:f>
              <c:strCache>
                <c:ptCount val="1"/>
                <c:pt idx="0">
                  <c:v>May 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numRef>
              <c:f>Monthly!$A$3:$A$14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Monthly!$D$3:$D$14</c:f>
              <c:numCache>
                <c:formatCode>General</c:formatCode>
                <c:ptCount val="12"/>
                <c:pt idx="0">
                  <c:v>752</c:v>
                </c:pt>
                <c:pt idx="1">
                  <c:v>335</c:v>
                </c:pt>
                <c:pt idx="2">
                  <c:v>1527</c:v>
                </c:pt>
                <c:pt idx="3">
                  <c:v>3024</c:v>
                </c:pt>
                <c:pt idx="4">
                  <c:v>1864</c:v>
                </c:pt>
                <c:pt idx="5">
                  <c:v>3766</c:v>
                </c:pt>
                <c:pt idx="6">
                  <c:v>2571</c:v>
                </c:pt>
                <c:pt idx="7">
                  <c:v>3703</c:v>
                </c:pt>
                <c:pt idx="8">
                  <c:v>1896</c:v>
                </c:pt>
                <c:pt idx="9">
                  <c:v>2277</c:v>
                </c:pt>
                <c:pt idx="10">
                  <c:v>2579</c:v>
                </c:pt>
                <c:pt idx="11">
                  <c:v>3936</c:v>
                </c:pt>
              </c:numCache>
            </c:numRef>
          </c:val>
        </c:ser>
        <c:ser>
          <c:idx val="2"/>
          <c:order val="2"/>
          <c:tx>
            <c:strRef>
              <c:f>Monthly!$E$2</c:f>
              <c:strCache>
                <c:ptCount val="1"/>
                <c:pt idx="0">
                  <c:v>June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numRef>
              <c:f>Monthly!$A$3:$A$14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Monthly!$E$3:$E$14</c:f>
              <c:numCache>
                <c:formatCode>General</c:formatCode>
                <c:ptCount val="12"/>
                <c:pt idx="0">
                  <c:v>847</c:v>
                </c:pt>
                <c:pt idx="1">
                  <c:v>850</c:v>
                </c:pt>
                <c:pt idx="2">
                  <c:v>1718</c:v>
                </c:pt>
                <c:pt idx="3">
                  <c:v>1327</c:v>
                </c:pt>
                <c:pt idx="4">
                  <c:v>1544</c:v>
                </c:pt>
                <c:pt idx="5">
                  <c:v>3397</c:v>
                </c:pt>
                <c:pt idx="6">
                  <c:v>734</c:v>
                </c:pt>
                <c:pt idx="7">
                  <c:v>886</c:v>
                </c:pt>
                <c:pt idx="8">
                  <c:v>923</c:v>
                </c:pt>
                <c:pt idx="9">
                  <c:v>947</c:v>
                </c:pt>
                <c:pt idx="10">
                  <c:v>1662</c:v>
                </c:pt>
                <c:pt idx="11">
                  <c:v>1606</c:v>
                </c:pt>
              </c:numCache>
            </c:numRef>
          </c:val>
        </c:ser>
        <c:ser>
          <c:idx val="3"/>
          <c:order val="3"/>
          <c:tx>
            <c:strRef>
              <c:f>Monthly!$F$2</c:f>
              <c:strCache>
                <c:ptCount val="1"/>
                <c:pt idx="0">
                  <c:v>July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numRef>
              <c:f>Monthly!$A$3:$A$14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Monthly!$F$3:$F$14</c:f>
              <c:numCache>
                <c:formatCode>General</c:formatCode>
                <c:ptCount val="12"/>
                <c:pt idx="0">
                  <c:v>1016</c:v>
                </c:pt>
                <c:pt idx="1">
                  <c:v>535</c:v>
                </c:pt>
                <c:pt idx="2">
                  <c:v>1804</c:v>
                </c:pt>
                <c:pt idx="3">
                  <c:v>1332</c:v>
                </c:pt>
                <c:pt idx="4">
                  <c:v>1603</c:v>
                </c:pt>
                <c:pt idx="5">
                  <c:v>1454</c:v>
                </c:pt>
                <c:pt idx="6">
                  <c:v>1338</c:v>
                </c:pt>
                <c:pt idx="7">
                  <c:v>1007</c:v>
                </c:pt>
                <c:pt idx="8">
                  <c:v>1124</c:v>
                </c:pt>
                <c:pt idx="9">
                  <c:v>1298</c:v>
                </c:pt>
                <c:pt idx="10">
                  <c:v>3074</c:v>
                </c:pt>
                <c:pt idx="11">
                  <c:v>727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4303880"/>
        <c:axId val="164304272"/>
      </c:barChart>
      <c:catAx>
        <c:axId val="164303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304272"/>
        <c:crosses val="autoZero"/>
        <c:auto val="1"/>
        <c:lblAlgn val="ctr"/>
        <c:lblOffset val="100"/>
        <c:noMultiLvlLbl val="0"/>
      </c:catAx>
      <c:valAx>
        <c:axId val="164304272"/>
        <c:scaling>
          <c:orientation val="minMax"/>
          <c:max val="400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Entire</a:t>
                </a:r>
                <a:r>
                  <a:rPr lang="en-US" baseline="0" dirty="0" smtClean="0"/>
                  <a:t> Population Bird Count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303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83292251512039"/>
          <c:y val="0.96254936297796567"/>
          <c:w val="0.18334154969759214"/>
          <c:h val="3.34823824338180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John</a:t>
            </a:r>
            <a:r>
              <a:rPr lang="en-US" baseline="0" dirty="0"/>
              <a:t> Day (2005-2015)</a:t>
            </a:r>
            <a:endParaRPr lang="en-US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'John Day''s Numbers'!$A$20</c:f>
              <c:strCache>
                <c:ptCount val="1"/>
                <c:pt idx="0">
                  <c:v>AP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numRef>
              <c:f>'John Day''s Numbers'!$B$19:$L$19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'John Day''s Numbers'!$B$20:$L$20</c:f>
              <c:numCache>
                <c:formatCode>General</c:formatCode>
                <c:ptCount val="11"/>
                <c:pt idx="0">
                  <c:v>26</c:v>
                </c:pt>
                <c:pt idx="1">
                  <c:v>336</c:v>
                </c:pt>
                <c:pt idx="2">
                  <c:v>175</c:v>
                </c:pt>
                <c:pt idx="3">
                  <c:v>498</c:v>
                </c:pt>
                <c:pt idx="4">
                  <c:v>780</c:v>
                </c:pt>
                <c:pt idx="5">
                  <c:v>95</c:v>
                </c:pt>
                <c:pt idx="6">
                  <c:v>106</c:v>
                </c:pt>
                <c:pt idx="7">
                  <c:v>221</c:v>
                </c:pt>
                <c:pt idx="8">
                  <c:v>725</c:v>
                </c:pt>
                <c:pt idx="9">
                  <c:v>716</c:v>
                </c:pt>
                <c:pt idx="10">
                  <c:v>1040</c:v>
                </c:pt>
              </c:numCache>
            </c:numRef>
          </c:val>
        </c:ser>
        <c:ser>
          <c:idx val="1"/>
          <c:order val="1"/>
          <c:tx>
            <c:strRef>
              <c:f>'John Day''s Numbers'!$A$21</c:f>
              <c:strCache>
                <c:ptCount val="1"/>
                <c:pt idx="0">
                  <c:v>MY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numRef>
              <c:f>'John Day''s Numbers'!$B$19:$L$19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'John Day''s Numbers'!$B$21:$L$21</c:f>
              <c:numCache>
                <c:formatCode>General</c:formatCode>
                <c:ptCount val="11"/>
                <c:pt idx="0">
                  <c:v>516</c:v>
                </c:pt>
                <c:pt idx="1">
                  <c:v>4994</c:v>
                </c:pt>
                <c:pt idx="2">
                  <c:v>4447</c:v>
                </c:pt>
                <c:pt idx="3">
                  <c:v>5700</c:v>
                </c:pt>
                <c:pt idx="4">
                  <c:v>4337</c:v>
                </c:pt>
                <c:pt idx="5">
                  <c:v>266</c:v>
                </c:pt>
                <c:pt idx="6">
                  <c:v>486</c:v>
                </c:pt>
                <c:pt idx="7">
                  <c:v>1450</c:v>
                </c:pt>
                <c:pt idx="8">
                  <c:v>1520</c:v>
                </c:pt>
                <c:pt idx="9">
                  <c:v>1800</c:v>
                </c:pt>
                <c:pt idx="10">
                  <c:v>2346</c:v>
                </c:pt>
              </c:numCache>
            </c:numRef>
          </c:val>
        </c:ser>
        <c:ser>
          <c:idx val="2"/>
          <c:order val="2"/>
          <c:tx>
            <c:strRef>
              <c:f>'John Day''s Numbers'!$A$22</c:f>
              <c:strCache>
                <c:ptCount val="1"/>
                <c:pt idx="0">
                  <c:v>JN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numRef>
              <c:f>'John Day''s Numbers'!$B$19:$L$19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'John Day''s Numbers'!$B$22:$L$22</c:f>
              <c:numCache>
                <c:formatCode>General</c:formatCode>
                <c:ptCount val="11"/>
                <c:pt idx="0">
                  <c:v>348</c:v>
                </c:pt>
                <c:pt idx="1">
                  <c:v>2833</c:v>
                </c:pt>
                <c:pt idx="2">
                  <c:v>3513</c:v>
                </c:pt>
                <c:pt idx="3">
                  <c:v>2048</c:v>
                </c:pt>
                <c:pt idx="4">
                  <c:v>2930</c:v>
                </c:pt>
                <c:pt idx="5">
                  <c:v>799</c:v>
                </c:pt>
                <c:pt idx="6">
                  <c:v>85</c:v>
                </c:pt>
                <c:pt idx="7">
                  <c:v>210</c:v>
                </c:pt>
                <c:pt idx="8">
                  <c:v>1123</c:v>
                </c:pt>
                <c:pt idx="9">
                  <c:v>944</c:v>
                </c:pt>
                <c:pt idx="10">
                  <c:v>857</c:v>
                </c:pt>
              </c:numCache>
            </c:numRef>
          </c:val>
        </c:ser>
        <c:ser>
          <c:idx val="3"/>
          <c:order val="3"/>
          <c:tx>
            <c:strRef>
              <c:f>'John Day''s Numbers'!$A$23</c:f>
              <c:strCache>
                <c:ptCount val="1"/>
                <c:pt idx="0">
                  <c:v>JL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numRef>
              <c:f>'John Day''s Numbers'!$B$19:$L$19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'John Day''s Numbers'!$B$23:$L$23</c:f>
              <c:numCache>
                <c:formatCode>General</c:formatCode>
                <c:ptCount val="11"/>
                <c:pt idx="0">
                  <c:v>1026</c:v>
                </c:pt>
                <c:pt idx="1">
                  <c:v>2290</c:v>
                </c:pt>
                <c:pt idx="2">
                  <c:v>4440</c:v>
                </c:pt>
                <c:pt idx="3">
                  <c:v>2793</c:v>
                </c:pt>
                <c:pt idx="4">
                  <c:v>2249</c:v>
                </c:pt>
                <c:pt idx="5">
                  <c:v>426</c:v>
                </c:pt>
                <c:pt idx="6">
                  <c:v>435</c:v>
                </c:pt>
                <c:pt idx="7">
                  <c:v>601</c:v>
                </c:pt>
                <c:pt idx="8">
                  <c:v>939</c:v>
                </c:pt>
                <c:pt idx="9">
                  <c:v>1046</c:v>
                </c:pt>
                <c:pt idx="10">
                  <c:v>2242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2455688"/>
        <c:axId val="322456080"/>
      </c:barChart>
      <c:catAx>
        <c:axId val="322455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2456080"/>
        <c:crosses val="autoZero"/>
        <c:auto val="1"/>
        <c:lblAlgn val="ctr"/>
        <c:lblOffset val="100"/>
        <c:noMultiLvlLbl val="0"/>
      </c:catAx>
      <c:valAx>
        <c:axId val="32245608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Entire</a:t>
                </a:r>
                <a:r>
                  <a:rPr lang="en-US" baseline="0" dirty="0" smtClean="0"/>
                  <a:t> Population Bird Count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2245568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McNary (2010-2016)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007773166285249E-2"/>
          <c:y val="5.4307116104868922E-2"/>
          <c:w val="0.86859987329170196"/>
          <c:h val="0.859413135155858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'Per Day Average Graphs'!$F$31</c:f>
              <c:strCache>
                <c:ptCount val="1"/>
                <c:pt idx="0">
                  <c:v>April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'Per Day Average Graphs'!$E$32:$E$38</c:f>
              <c:numCache>
                <c:formatCode>0</c:formatCode>
                <c:ptCount val="7"/>
                <c:pt idx="0" formatCode="General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'Per Day Average Graphs'!$F$32:$F$38</c:f>
              <c:numCache>
                <c:formatCode>0</c:formatCode>
                <c:ptCount val="7"/>
                <c:pt idx="0">
                  <c:v>2.3333333333333335</c:v>
                </c:pt>
                <c:pt idx="1">
                  <c:v>13.9</c:v>
                </c:pt>
                <c:pt idx="2">
                  <c:v>17.2</c:v>
                </c:pt>
                <c:pt idx="3">
                  <c:v>18.566666666666666</c:v>
                </c:pt>
                <c:pt idx="4">
                  <c:v>9.8333333333333357</c:v>
                </c:pt>
                <c:pt idx="5">
                  <c:v>40.833333333333336</c:v>
                </c:pt>
                <c:pt idx="6">
                  <c:v>36.966666666666633</c:v>
                </c:pt>
              </c:numCache>
            </c:numRef>
          </c:val>
        </c:ser>
        <c:ser>
          <c:idx val="1"/>
          <c:order val="1"/>
          <c:tx>
            <c:strRef>
              <c:f>'Per Day Average Graphs'!$G$31</c:f>
              <c:strCache>
                <c:ptCount val="1"/>
                <c:pt idx="0">
                  <c:v>May 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numRef>
              <c:f>'Per Day Average Graphs'!$E$32:$E$38</c:f>
              <c:numCache>
                <c:formatCode>0</c:formatCode>
                <c:ptCount val="7"/>
                <c:pt idx="0" formatCode="General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'Per Day Average Graphs'!$G$32:$G$38</c:f>
              <c:numCache>
                <c:formatCode>0</c:formatCode>
                <c:ptCount val="7"/>
                <c:pt idx="0">
                  <c:v>121.48387096774194</c:v>
                </c:pt>
                <c:pt idx="1">
                  <c:v>82.935483870967744</c:v>
                </c:pt>
                <c:pt idx="2">
                  <c:v>119.45161290322582</c:v>
                </c:pt>
                <c:pt idx="3">
                  <c:v>61.161290322580662</c:v>
                </c:pt>
                <c:pt idx="4">
                  <c:v>73.451612903225822</c:v>
                </c:pt>
                <c:pt idx="5">
                  <c:v>83.19354838709674</c:v>
                </c:pt>
                <c:pt idx="6">
                  <c:v>126.96774193548384</c:v>
                </c:pt>
              </c:numCache>
            </c:numRef>
          </c:val>
        </c:ser>
        <c:ser>
          <c:idx val="2"/>
          <c:order val="2"/>
          <c:tx>
            <c:strRef>
              <c:f>'Per Day Average Graphs'!$H$31</c:f>
              <c:strCache>
                <c:ptCount val="1"/>
                <c:pt idx="0">
                  <c:v>June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numRef>
              <c:f>'Per Day Average Graphs'!$E$32:$E$38</c:f>
              <c:numCache>
                <c:formatCode>0</c:formatCode>
                <c:ptCount val="7"/>
                <c:pt idx="0" formatCode="General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'Per Day Average Graphs'!$H$32:$H$38</c:f>
              <c:numCache>
                <c:formatCode>0</c:formatCode>
                <c:ptCount val="7"/>
                <c:pt idx="0">
                  <c:v>113.23333333333331</c:v>
                </c:pt>
                <c:pt idx="1">
                  <c:v>24.466666666666658</c:v>
                </c:pt>
                <c:pt idx="2">
                  <c:v>29.533333333333317</c:v>
                </c:pt>
                <c:pt idx="3">
                  <c:v>30.766666666666666</c:v>
                </c:pt>
                <c:pt idx="4">
                  <c:v>31.566666666666666</c:v>
                </c:pt>
                <c:pt idx="5">
                  <c:v>55.4</c:v>
                </c:pt>
                <c:pt idx="6">
                  <c:v>53.533333333333331</c:v>
                </c:pt>
              </c:numCache>
            </c:numRef>
          </c:val>
        </c:ser>
        <c:ser>
          <c:idx val="3"/>
          <c:order val="3"/>
          <c:tx>
            <c:strRef>
              <c:f>'Per Day Average Graphs'!$I$31</c:f>
              <c:strCache>
                <c:ptCount val="1"/>
                <c:pt idx="0">
                  <c:v>July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numRef>
              <c:f>'Per Day Average Graphs'!$E$32:$E$38</c:f>
              <c:numCache>
                <c:formatCode>0</c:formatCode>
                <c:ptCount val="7"/>
                <c:pt idx="0" formatCode="General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'Per Day Average Graphs'!$I$32:$I$38</c:f>
              <c:numCache>
                <c:formatCode>0</c:formatCode>
                <c:ptCount val="7"/>
                <c:pt idx="0">
                  <c:v>46.903225806451616</c:v>
                </c:pt>
                <c:pt idx="1">
                  <c:v>43.161290322580662</c:v>
                </c:pt>
                <c:pt idx="2">
                  <c:v>32.483870967741922</c:v>
                </c:pt>
                <c:pt idx="3">
                  <c:v>36.258064516129032</c:v>
                </c:pt>
                <c:pt idx="4">
                  <c:v>41.870967741935466</c:v>
                </c:pt>
                <c:pt idx="5">
                  <c:v>99.161290322580598</c:v>
                </c:pt>
                <c:pt idx="6">
                  <c:v>23.451612903225794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2456864"/>
        <c:axId val="322457256"/>
      </c:barChart>
      <c:lineChart>
        <c:grouping val="standard"/>
        <c:varyColors val="0"/>
        <c:ser>
          <c:idx val="4"/>
          <c:order val="4"/>
          <c:tx>
            <c:strRef>
              <c:f>'Per Day Average Graphs'!$J$31</c:f>
              <c:strCache>
                <c:ptCount val="1"/>
                <c:pt idx="0">
                  <c:v>Total Count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'Per Day Average Graphs'!$E$32:$E$38</c:f>
              <c:numCache>
                <c:formatCode>0</c:formatCode>
                <c:ptCount val="7"/>
                <c:pt idx="0" formatCode="General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'Per Day Average Graphs'!$J$32:$J$38</c:f>
              <c:numCache>
                <c:formatCode>0</c:formatCode>
                <c:ptCount val="7"/>
                <c:pt idx="0">
                  <c:v>8687</c:v>
                </c:pt>
                <c:pt idx="1">
                  <c:v>5060</c:v>
                </c:pt>
                <c:pt idx="2">
                  <c:v>6112</c:v>
                </c:pt>
                <c:pt idx="3">
                  <c:v>4500</c:v>
                </c:pt>
                <c:pt idx="4">
                  <c:v>4817</c:v>
                </c:pt>
                <c:pt idx="5">
                  <c:v>8540</c:v>
                </c:pt>
                <c:pt idx="6">
                  <c:v>7378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2458040"/>
        <c:axId val="322457648"/>
      </c:lineChart>
      <c:catAx>
        <c:axId val="322456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2457256"/>
        <c:crosses val="autoZero"/>
        <c:auto val="1"/>
        <c:lblAlgn val="ctr"/>
        <c:lblOffset val="100"/>
        <c:noMultiLvlLbl val="0"/>
      </c:catAx>
      <c:valAx>
        <c:axId val="32245725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AVG.</a:t>
                </a:r>
                <a:r>
                  <a:rPr lang="en-US" baseline="0" dirty="0" smtClean="0"/>
                  <a:t> Count per </a:t>
                </a:r>
                <a:r>
                  <a:rPr lang="en-US" baseline="0" dirty="0"/>
                  <a:t>Day 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2456864"/>
        <c:crosses val="autoZero"/>
        <c:crossBetween val="between"/>
      </c:valAx>
      <c:valAx>
        <c:axId val="322457648"/>
        <c:scaling>
          <c:orientation val="minMax"/>
          <c:max val="9500"/>
          <c:min val="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Total</a:t>
                </a:r>
                <a:r>
                  <a:rPr lang="en-US" baseline="0"/>
                  <a:t> Monthly Population Count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2458040"/>
        <c:crosses val="max"/>
        <c:crossBetween val="between"/>
        <c:majorUnit val="1000"/>
      </c:valAx>
      <c:catAx>
        <c:axId val="3224580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3224576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4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John</a:t>
            </a:r>
            <a:r>
              <a:rPr lang="en-US" baseline="0" dirty="0"/>
              <a:t> </a:t>
            </a:r>
            <a:r>
              <a:rPr lang="en-US" baseline="0" dirty="0" smtClean="0"/>
              <a:t>Day (2010-2015)</a:t>
            </a:r>
            <a:endParaRPr lang="en-US" baseline="0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1423010978116883E-2"/>
          <c:y val="6.7318944844124887E-2"/>
          <c:w val="0.84386880432515665"/>
          <c:h val="0.849244625671791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'John Day''s Numbers'!$B$11</c:f>
              <c:strCache>
                <c:ptCount val="1"/>
                <c:pt idx="0">
                  <c:v>April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'John Day''s Numbers'!$C$10:$H$10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'John Day''s Numbers'!$C$11:$H$11</c:f>
              <c:numCache>
                <c:formatCode>0</c:formatCode>
                <c:ptCount val="6"/>
                <c:pt idx="0">
                  <c:v>3.1666666666666665</c:v>
                </c:pt>
                <c:pt idx="1">
                  <c:v>3.5333333333333332</c:v>
                </c:pt>
                <c:pt idx="2">
                  <c:v>7.1290322580645142</c:v>
                </c:pt>
                <c:pt idx="3">
                  <c:v>24.166666666666668</c:v>
                </c:pt>
                <c:pt idx="4">
                  <c:v>23.866666666666667</c:v>
                </c:pt>
                <c:pt idx="5">
                  <c:v>34.666666666666636</c:v>
                </c:pt>
              </c:numCache>
            </c:numRef>
          </c:val>
        </c:ser>
        <c:ser>
          <c:idx val="1"/>
          <c:order val="1"/>
          <c:tx>
            <c:strRef>
              <c:f>'John Day''s Numbers'!$B$12</c:f>
              <c:strCache>
                <c:ptCount val="1"/>
                <c:pt idx="0">
                  <c:v>May 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numRef>
              <c:f>'John Day''s Numbers'!$C$10:$H$10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'John Day''s Numbers'!$C$12:$H$12</c:f>
              <c:numCache>
                <c:formatCode>0</c:formatCode>
                <c:ptCount val="6"/>
                <c:pt idx="0">
                  <c:v>8.5806451612903185</c:v>
                </c:pt>
                <c:pt idx="1">
                  <c:v>15.677419354838714</c:v>
                </c:pt>
                <c:pt idx="2">
                  <c:v>46.774193548387103</c:v>
                </c:pt>
                <c:pt idx="3">
                  <c:v>49.032258064516128</c:v>
                </c:pt>
                <c:pt idx="4">
                  <c:v>58.064516129032256</c:v>
                </c:pt>
                <c:pt idx="5">
                  <c:v>75.677419354838676</c:v>
                </c:pt>
              </c:numCache>
            </c:numRef>
          </c:val>
        </c:ser>
        <c:ser>
          <c:idx val="2"/>
          <c:order val="2"/>
          <c:tx>
            <c:strRef>
              <c:f>'John Day''s Numbers'!$B$13</c:f>
              <c:strCache>
                <c:ptCount val="1"/>
                <c:pt idx="0">
                  <c:v>June 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numRef>
              <c:f>'John Day''s Numbers'!$C$10:$H$10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'John Day''s Numbers'!$C$13:$H$13</c:f>
              <c:numCache>
                <c:formatCode>0</c:formatCode>
                <c:ptCount val="6"/>
                <c:pt idx="0">
                  <c:v>26.633333333333322</c:v>
                </c:pt>
                <c:pt idx="1">
                  <c:v>2.8333333333333335</c:v>
                </c:pt>
                <c:pt idx="2">
                  <c:v>7</c:v>
                </c:pt>
                <c:pt idx="3">
                  <c:v>37.43333333333333</c:v>
                </c:pt>
                <c:pt idx="4">
                  <c:v>31.466666666666658</c:v>
                </c:pt>
                <c:pt idx="5">
                  <c:v>28.566666666666666</c:v>
                </c:pt>
              </c:numCache>
            </c:numRef>
          </c:val>
        </c:ser>
        <c:ser>
          <c:idx val="3"/>
          <c:order val="3"/>
          <c:tx>
            <c:strRef>
              <c:f>'John Day''s Numbers'!$B$14</c:f>
              <c:strCache>
                <c:ptCount val="1"/>
                <c:pt idx="0">
                  <c:v>July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numRef>
              <c:f>'John Day''s Numbers'!$C$10:$H$10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'John Day''s Numbers'!$C$14:$H$14</c:f>
              <c:numCache>
                <c:formatCode>0</c:formatCode>
                <c:ptCount val="6"/>
                <c:pt idx="0">
                  <c:v>13.741935483870963</c:v>
                </c:pt>
                <c:pt idx="1">
                  <c:v>14.032258064516126</c:v>
                </c:pt>
                <c:pt idx="2">
                  <c:v>19.387096774193541</c:v>
                </c:pt>
                <c:pt idx="3">
                  <c:v>30.290322580645146</c:v>
                </c:pt>
                <c:pt idx="4">
                  <c:v>33.741935483870968</c:v>
                </c:pt>
                <c:pt idx="5">
                  <c:v>72.322580645161281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2458824"/>
        <c:axId val="322459216"/>
      </c:barChart>
      <c:lineChart>
        <c:grouping val="standard"/>
        <c:varyColors val="0"/>
        <c:ser>
          <c:idx val="4"/>
          <c:order val="4"/>
          <c:tx>
            <c:strRef>
              <c:f>'John Day''s Numbers'!$B$15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'John Day''s Numbers'!$C$10:$H$10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'John Day''s Numbers'!$C$15:$H$15</c:f>
              <c:numCache>
                <c:formatCode>General</c:formatCode>
                <c:ptCount val="6"/>
                <c:pt idx="0">
                  <c:v>1586</c:v>
                </c:pt>
                <c:pt idx="1">
                  <c:v>1112</c:v>
                </c:pt>
                <c:pt idx="2">
                  <c:v>2482</c:v>
                </c:pt>
                <c:pt idx="3">
                  <c:v>4307</c:v>
                </c:pt>
                <c:pt idx="4">
                  <c:v>4506</c:v>
                </c:pt>
                <c:pt idx="5">
                  <c:v>6485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2306208"/>
        <c:axId val="322305816"/>
      </c:lineChart>
      <c:catAx>
        <c:axId val="322458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2459216"/>
        <c:crosses val="autoZero"/>
        <c:auto val="1"/>
        <c:lblAlgn val="ctr"/>
        <c:lblOffset val="100"/>
        <c:noMultiLvlLbl val="0"/>
      </c:catAx>
      <c:valAx>
        <c:axId val="322459216"/>
        <c:scaling>
          <c:orientation val="minMax"/>
          <c:max val="8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AVG.</a:t>
                </a:r>
                <a:r>
                  <a:rPr lang="en-US" baseline="0" dirty="0" smtClean="0"/>
                  <a:t> Count per Day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2.0639834881321015E-2"/>
              <c:y val="0.36140199021884956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2458824"/>
        <c:crosses val="autoZero"/>
        <c:crossBetween val="between"/>
      </c:valAx>
      <c:valAx>
        <c:axId val="322305816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Total</a:t>
                </a:r>
                <a:r>
                  <a:rPr lang="en-US" baseline="0"/>
                  <a:t> Monthly Bird Population Bird Count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0.96746766451490851"/>
              <c:y val="0.31930727409073878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2306208"/>
        <c:crosses val="max"/>
        <c:crossBetween val="between"/>
      </c:valAx>
      <c:catAx>
        <c:axId val="3223062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3223058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4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 smtClean="0"/>
              <a:t>McNary Per</a:t>
            </a:r>
            <a:r>
              <a:rPr lang="en-US" sz="1800" b="1" baseline="0" dirty="0" smtClean="0"/>
              <a:t> </a:t>
            </a:r>
            <a:r>
              <a:rPr lang="en-US" sz="1800" b="1" baseline="0" dirty="0"/>
              <a:t>Day Average </a:t>
            </a:r>
            <a:r>
              <a:rPr lang="en-US" sz="1800" b="1" baseline="0" dirty="0" smtClean="0"/>
              <a:t>2005-2015</a:t>
            </a:r>
            <a:endParaRPr lang="en-US" sz="1800" b="1" dirty="0"/>
          </a:p>
        </c:rich>
      </c:tx>
      <c:layout>
        <c:manualLayout>
          <c:xMode val="edge"/>
          <c:yMode val="edge"/>
          <c:x val="7.5695883409310674E-2"/>
          <c:y val="8.476089879009025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'Before Double Shifts (before 12'!$B$2</c:f>
              <c:strCache>
                <c:ptCount val="1"/>
                <c:pt idx="0">
                  <c:v>April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'Before Double Shifts (before 12'!$A$3:$A$13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'Before Double Shifts (before 12'!$B$3:$B$13</c:f>
              <c:numCache>
                <c:formatCode>0</c:formatCode>
                <c:ptCount val="11"/>
                <c:pt idx="0">
                  <c:v>2.4333333333333331</c:v>
                </c:pt>
                <c:pt idx="1">
                  <c:v>3.1</c:v>
                </c:pt>
                <c:pt idx="2">
                  <c:v>7.6</c:v>
                </c:pt>
                <c:pt idx="3">
                  <c:v>2.5</c:v>
                </c:pt>
                <c:pt idx="4">
                  <c:v>2.6666666666666665</c:v>
                </c:pt>
                <c:pt idx="5">
                  <c:v>2.3333333333333335</c:v>
                </c:pt>
                <c:pt idx="6">
                  <c:v>13.9</c:v>
                </c:pt>
                <c:pt idx="7">
                  <c:v>17.2</c:v>
                </c:pt>
                <c:pt idx="8">
                  <c:v>18.566666666666666</c:v>
                </c:pt>
                <c:pt idx="9">
                  <c:v>9.8333333333333357</c:v>
                </c:pt>
                <c:pt idx="10">
                  <c:v>40.833333333333336</c:v>
                </c:pt>
              </c:numCache>
            </c:numRef>
          </c:val>
        </c:ser>
        <c:ser>
          <c:idx val="1"/>
          <c:order val="1"/>
          <c:tx>
            <c:strRef>
              <c:f>'Before Double Shifts (before 12'!$C$2</c:f>
              <c:strCache>
                <c:ptCount val="1"/>
                <c:pt idx="0">
                  <c:v>May 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numRef>
              <c:f>'Before Double Shifts (before 12'!$A$3:$A$13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'Before Double Shifts (before 12'!$C$3:$C$13</c:f>
              <c:numCache>
                <c:formatCode>0</c:formatCode>
                <c:ptCount val="11"/>
                <c:pt idx="0">
                  <c:v>24.258064516129025</c:v>
                </c:pt>
                <c:pt idx="1">
                  <c:v>10.806451612903231</c:v>
                </c:pt>
                <c:pt idx="2">
                  <c:v>49.258064516129032</c:v>
                </c:pt>
                <c:pt idx="3">
                  <c:v>97.548387096774135</c:v>
                </c:pt>
                <c:pt idx="4">
                  <c:v>60.129032258064534</c:v>
                </c:pt>
                <c:pt idx="5">
                  <c:v>121.48387096774194</c:v>
                </c:pt>
                <c:pt idx="6">
                  <c:v>82.935483870967744</c:v>
                </c:pt>
                <c:pt idx="7">
                  <c:v>119.45161290322582</c:v>
                </c:pt>
                <c:pt idx="8">
                  <c:v>61.161290322580662</c:v>
                </c:pt>
                <c:pt idx="9">
                  <c:v>73.451612903225822</c:v>
                </c:pt>
                <c:pt idx="10">
                  <c:v>83.19354838709674</c:v>
                </c:pt>
              </c:numCache>
            </c:numRef>
          </c:val>
        </c:ser>
        <c:ser>
          <c:idx val="2"/>
          <c:order val="2"/>
          <c:tx>
            <c:strRef>
              <c:f>'Before Double Shifts (before 12'!$D$2</c:f>
              <c:strCache>
                <c:ptCount val="1"/>
                <c:pt idx="0">
                  <c:v>June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numRef>
              <c:f>'Before Double Shifts (before 12'!$A$3:$A$13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'Before Double Shifts (before 12'!$D$3:$D$13</c:f>
              <c:numCache>
                <c:formatCode>0</c:formatCode>
                <c:ptCount val="11"/>
                <c:pt idx="0">
                  <c:v>28.233333333333317</c:v>
                </c:pt>
                <c:pt idx="1">
                  <c:v>28.333333333333318</c:v>
                </c:pt>
                <c:pt idx="2">
                  <c:v>57.266666666666637</c:v>
                </c:pt>
                <c:pt idx="3">
                  <c:v>44.233333333333348</c:v>
                </c:pt>
                <c:pt idx="4">
                  <c:v>51.466666666666633</c:v>
                </c:pt>
                <c:pt idx="5">
                  <c:v>113.23333333333331</c:v>
                </c:pt>
                <c:pt idx="6">
                  <c:v>24.466666666666658</c:v>
                </c:pt>
                <c:pt idx="7">
                  <c:v>29.533333333333317</c:v>
                </c:pt>
                <c:pt idx="8">
                  <c:v>30.766666666666666</c:v>
                </c:pt>
                <c:pt idx="9">
                  <c:v>31.566666666666666</c:v>
                </c:pt>
                <c:pt idx="10">
                  <c:v>55.4</c:v>
                </c:pt>
              </c:numCache>
            </c:numRef>
          </c:val>
        </c:ser>
        <c:ser>
          <c:idx val="3"/>
          <c:order val="3"/>
          <c:tx>
            <c:strRef>
              <c:f>'Before Double Shifts (before 12'!$E$2</c:f>
              <c:strCache>
                <c:ptCount val="1"/>
                <c:pt idx="0">
                  <c:v>July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numRef>
              <c:f>'Before Double Shifts (before 12'!$A$3:$A$13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'Before Double Shifts (before 12'!$E$3:$E$13</c:f>
              <c:numCache>
                <c:formatCode>0</c:formatCode>
                <c:ptCount val="11"/>
                <c:pt idx="0">
                  <c:v>32.774193548387103</c:v>
                </c:pt>
                <c:pt idx="1">
                  <c:v>17.258064516129025</c:v>
                </c:pt>
                <c:pt idx="2">
                  <c:v>58.193548387096783</c:v>
                </c:pt>
                <c:pt idx="3">
                  <c:v>42.967741935483872</c:v>
                </c:pt>
                <c:pt idx="4">
                  <c:v>51.70967741935484</c:v>
                </c:pt>
                <c:pt idx="5">
                  <c:v>46.903225806451616</c:v>
                </c:pt>
                <c:pt idx="6">
                  <c:v>43.161290322580662</c:v>
                </c:pt>
                <c:pt idx="7">
                  <c:v>32.483870967741922</c:v>
                </c:pt>
                <c:pt idx="8">
                  <c:v>36.258064516129032</c:v>
                </c:pt>
                <c:pt idx="9">
                  <c:v>41.870967741935466</c:v>
                </c:pt>
                <c:pt idx="10">
                  <c:v>99.161290322580598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2306992"/>
        <c:axId val="322307384"/>
      </c:barChart>
      <c:catAx>
        <c:axId val="322306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2307384"/>
        <c:crosses val="autoZero"/>
        <c:auto val="1"/>
        <c:lblAlgn val="ctr"/>
        <c:lblOffset val="100"/>
        <c:noMultiLvlLbl val="0"/>
      </c:catAx>
      <c:valAx>
        <c:axId val="322307384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2306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857197126674977"/>
          <c:y val="0.93865773638051375"/>
          <c:w val="0.33390166689690126"/>
          <c:h val="5.87471474681852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John</a:t>
            </a:r>
            <a:r>
              <a:rPr lang="en-US" sz="1800" b="1" baseline="0" dirty="0"/>
              <a:t> </a:t>
            </a:r>
            <a:r>
              <a:rPr lang="en-US" sz="1800" b="1" baseline="0" dirty="0" smtClean="0"/>
              <a:t>Day per Day Average 2005-2015</a:t>
            </a:r>
            <a:endParaRPr lang="en-US" sz="1800" b="1" dirty="0"/>
          </a:p>
        </c:rich>
      </c:tx>
      <c:layout>
        <c:manualLayout>
          <c:xMode val="edge"/>
          <c:yMode val="edge"/>
          <c:x val="0.41294289412133856"/>
          <c:y val="1.17647058823529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4298311101094475E-2"/>
          <c:y val="5.0763783510369254E-2"/>
          <c:w val="0.93258302461745057"/>
          <c:h val="0.856017428777396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'John Day''s Numbers'!$AD$16</c:f>
              <c:strCache>
                <c:ptCount val="1"/>
                <c:pt idx="0">
                  <c:v>April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'John Day''s Numbers'!$AE$15:$AO$15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'John Day''s Numbers'!$AE$16:$AO$16</c:f>
              <c:numCache>
                <c:formatCode>0</c:formatCode>
                <c:ptCount val="11"/>
                <c:pt idx="0">
                  <c:v>0.8666666666666667</c:v>
                </c:pt>
                <c:pt idx="1">
                  <c:v>11.2</c:v>
                </c:pt>
                <c:pt idx="2">
                  <c:v>5.833333333333333</c:v>
                </c:pt>
                <c:pt idx="3">
                  <c:v>16.600000000000001</c:v>
                </c:pt>
                <c:pt idx="4">
                  <c:v>26</c:v>
                </c:pt>
                <c:pt idx="5">
                  <c:v>3.1666666666666665</c:v>
                </c:pt>
                <c:pt idx="6">
                  <c:v>3.5333333333333332</c:v>
                </c:pt>
                <c:pt idx="7">
                  <c:v>7.3666666666666663</c:v>
                </c:pt>
                <c:pt idx="8">
                  <c:v>24.166666666666668</c:v>
                </c:pt>
                <c:pt idx="9">
                  <c:v>23.866666666666667</c:v>
                </c:pt>
                <c:pt idx="10">
                  <c:v>34.666666666666664</c:v>
                </c:pt>
              </c:numCache>
            </c:numRef>
          </c:val>
        </c:ser>
        <c:ser>
          <c:idx val="1"/>
          <c:order val="1"/>
          <c:tx>
            <c:strRef>
              <c:f>'John Day''s Numbers'!$AD$17</c:f>
              <c:strCache>
                <c:ptCount val="1"/>
                <c:pt idx="0">
                  <c:v>May 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numRef>
              <c:f>'John Day''s Numbers'!$AE$15:$AO$15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'John Day''s Numbers'!$AE$17:$AO$17</c:f>
              <c:numCache>
                <c:formatCode>0</c:formatCode>
                <c:ptCount val="11"/>
                <c:pt idx="0">
                  <c:v>16.64516129032258</c:v>
                </c:pt>
                <c:pt idx="1">
                  <c:v>161.09677419354838</c:v>
                </c:pt>
                <c:pt idx="2">
                  <c:v>143.45161290322579</c:v>
                </c:pt>
                <c:pt idx="3">
                  <c:v>183.87096774193549</c:v>
                </c:pt>
                <c:pt idx="4">
                  <c:v>139.90322580645162</c:v>
                </c:pt>
                <c:pt idx="5">
                  <c:v>8.5806451612903221</c:v>
                </c:pt>
                <c:pt idx="6">
                  <c:v>15.67741935483871</c:v>
                </c:pt>
                <c:pt idx="7">
                  <c:v>46.774193548387096</c:v>
                </c:pt>
                <c:pt idx="8">
                  <c:v>49.032258064516128</c:v>
                </c:pt>
                <c:pt idx="9">
                  <c:v>58.064516129032256</c:v>
                </c:pt>
                <c:pt idx="10">
                  <c:v>75.677419354838705</c:v>
                </c:pt>
              </c:numCache>
            </c:numRef>
          </c:val>
        </c:ser>
        <c:ser>
          <c:idx val="2"/>
          <c:order val="2"/>
          <c:tx>
            <c:strRef>
              <c:f>'John Day''s Numbers'!$AD$18</c:f>
              <c:strCache>
                <c:ptCount val="1"/>
                <c:pt idx="0">
                  <c:v>June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numRef>
              <c:f>'John Day''s Numbers'!$AE$15:$AO$15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'John Day''s Numbers'!$AE$18:$AO$18</c:f>
              <c:numCache>
                <c:formatCode>0</c:formatCode>
                <c:ptCount val="11"/>
                <c:pt idx="0">
                  <c:v>11.6</c:v>
                </c:pt>
                <c:pt idx="1">
                  <c:v>94.433333333333337</c:v>
                </c:pt>
                <c:pt idx="2">
                  <c:v>117.1</c:v>
                </c:pt>
                <c:pt idx="3">
                  <c:v>68.266666666666666</c:v>
                </c:pt>
                <c:pt idx="4">
                  <c:v>97.666666666666671</c:v>
                </c:pt>
                <c:pt idx="5">
                  <c:v>26.633333333333333</c:v>
                </c:pt>
                <c:pt idx="6">
                  <c:v>2.8333333333333335</c:v>
                </c:pt>
                <c:pt idx="7">
                  <c:v>7</c:v>
                </c:pt>
                <c:pt idx="8">
                  <c:v>37.43333333333333</c:v>
                </c:pt>
                <c:pt idx="9">
                  <c:v>31.466666666666665</c:v>
                </c:pt>
                <c:pt idx="10">
                  <c:v>28.566666666666666</c:v>
                </c:pt>
              </c:numCache>
            </c:numRef>
          </c:val>
        </c:ser>
        <c:ser>
          <c:idx val="3"/>
          <c:order val="3"/>
          <c:tx>
            <c:strRef>
              <c:f>'John Day''s Numbers'!$AD$19</c:f>
              <c:strCache>
                <c:ptCount val="1"/>
                <c:pt idx="0">
                  <c:v>July 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numRef>
              <c:f>'John Day''s Numbers'!$AE$15:$AO$15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'John Day''s Numbers'!$AE$19:$AO$19</c:f>
              <c:numCache>
                <c:formatCode>0</c:formatCode>
                <c:ptCount val="11"/>
                <c:pt idx="0">
                  <c:v>33.096774193548384</c:v>
                </c:pt>
                <c:pt idx="1">
                  <c:v>73.870967741935488</c:v>
                </c:pt>
                <c:pt idx="2">
                  <c:v>143.2258064516129</c:v>
                </c:pt>
                <c:pt idx="3">
                  <c:v>90.096774193548384</c:v>
                </c:pt>
                <c:pt idx="4">
                  <c:v>72.548387096774192</c:v>
                </c:pt>
                <c:pt idx="5">
                  <c:v>13.741935483870968</c:v>
                </c:pt>
                <c:pt idx="6">
                  <c:v>14.03225806451613</c:v>
                </c:pt>
                <c:pt idx="7">
                  <c:v>19.387096774193548</c:v>
                </c:pt>
                <c:pt idx="8">
                  <c:v>30.29032258064516</c:v>
                </c:pt>
                <c:pt idx="9">
                  <c:v>33.741935483870968</c:v>
                </c:pt>
                <c:pt idx="10">
                  <c:v>72.322580645161295</c:v>
                </c:pt>
              </c:numCache>
            </c:numRef>
          </c:val>
        </c:ser>
        <c:ser>
          <c:idx val="4"/>
          <c:order val="4"/>
          <c:tx>
            <c:strRef>
              <c:f>'John Day''s Numbers'!$AD$20</c:f>
              <c:strCache>
                <c:ptCount val="1"/>
                <c:pt idx="0">
                  <c:v>August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'John Day''s Numbers'!$AE$15:$AO$15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'John Day''s Numbers'!$AE$20:$AO$20</c:f>
              <c:numCache>
                <c:formatCode>0</c:formatCode>
                <c:ptCount val="11"/>
                <c:pt idx="0">
                  <c:v>2.806451612903226</c:v>
                </c:pt>
                <c:pt idx="1">
                  <c:v>18.193548387096776</c:v>
                </c:pt>
                <c:pt idx="2">
                  <c:v>75.645161290322577</c:v>
                </c:pt>
                <c:pt idx="3">
                  <c:v>6.580645161290323</c:v>
                </c:pt>
                <c:pt idx="4">
                  <c:v>55.225806451612904</c:v>
                </c:pt>
                <c:pt idx="5">
                  <c:v>5.129032258064516</c:v>
                </c:pt>
                <c:pt idx="6">
                  <c:v>5.870967741935484</c:v>
                </c:pt>
                <c:pt idx="7">
                  <c:v>0.61290322580645162</c:v>
                </c:pt>
                <c:pt idx="8">
                  <c:v>31.35483870967742</c:v>
                </c:pt>
                <c:pt idx="9">
                  <c:v>23.29032258064516</c:v>
                </c:pt>
                <c:pt idx="10">
                  <c:v>73.225806451612897</c:v>
                </c:pt>
              </c:numCache>
            </c:numRef>
          </c:val>
        </c:ser>
        <c:ser>
          <c:idx val="5"/>
          <c:order val="5"/>
          <c:tx>
            <c:strRef>
              <c:f>'John Day''s Numbers'!$AD$21</c:f>
              <c:strCache>
                <c:ptCount val="1"/>
                <c:pt idx="0">
                  <c:v>September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'John Day''s Numbers'!$AE$15:$AO$15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'John Day''s Numbers'!$AE$21:$AO$21</c:f>
              <c:numCache>
                <c:formatCode>0</c:formatCode>
                <c:ptCount val="11"/>
                <c:pt idx="0">
                  <c:v>21.266666666666666</c:v>
                </c:pt>
                <c:pt idx="1">
                  <c:v>8.6666666666666661</c:v>
                </c:pt>
                <c:pt idx="2">
                  <c:v>3.7</c:v>
                </c:pt>
                <c:pt idx="3">
                  <c:v>7.9666666666666668</c:v>
                </c:pt>
                <c:pt idx="4">
                  <c:v>5.2666666666666666</c:v>
                </c:pt>
                <c:pt idx="5">
                  <c:v>2.7666666666666666</c:v>
                </c:pt>
                <c:pt idx="6">
                  <c:v>0.83333333333333337</c:v>
                </c:pt>
                <c:pt idx="7">
                  <c:v>2.6333333333333333</c:v>
                </c:pt>
                <c:pt idx="8">
                  <c:v>52.233333333333334</c:v>
                </c:pt>
                <c:pt idx="9">
                  <c:v>48.133333333333333</c:v>
                </c:pt>
                <c:pt idx="10">
                  <c:v>83.9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5974416"/>
        <c:axId val="325974808"/>
      </c:barChart>
      <c:catAx>
        <c:axId val="325974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5974808"/>
        <c:crosses val="autoZero"/>
        <c:auto val="1"/>
        <c:lblAlgn val="ctr"/>
        <c:lblOffset val="100"/>
        <c:noMultiLvlLbl val="0"/>
      </c:catAx>
      <c:valAx>
        <c:axId val="3259748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AVG.</a:t>
                </a:r>
                <a:r>
                  <a:rPr lang="en-US" baseline="0"/>
                  <a:t> Count per Day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5974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305325877199157"/>
          <c:y val="0.9618105855129262"/>
          <c:w val="0.27627860023758211"/>
          <c:h val="3.41428793327996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GULL</a:t>
            </a:r>
            <a:r>
              <a:rPr lang="en-US" baseline="0"/>
              <a:t> (2005-2016) </a:t>
            </a:r>
            <a:endParaRPr lang="en-US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365496166941049E-2"/>
          <c:y val="5.7278794295871724E-2"/>
          <c:w val="0.91737647925588262"/>
          <c:h val="0.846320501293577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'GULL by Zone'!$BK$14</c:f>
              <c:strCache>
                <c:ptCount val="1"/>
                <c:pt idx="0">
                  <c:v>March</c:v>
                </c:pt>
              </c:strCache>
            </c:strRef>
          </c:tx>
          <c:invertIfNegative val="0"/>
          <c:cat>
            <c:numRef>
              <c:f>'GULL by Zone'!$BL$13:$BW$13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'GULL by Zone'!$BL$14:$BW$14</c:f>
              <c:numCache>
                <c:formatCode>0</c:formatCode>
                <c:ptCount val="12"/>
                <c:pt idx="0">
                  <c:v>0.22580645161290328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6.451612903225809E-2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ser>
          <c:idx val="1"/>
          <c:order val="1"/>
          <c:tx>
            <c:strRef>
              <c:f>'GULL by Zone'!$BK$15</c:f>
              <c:strCache>
                <c:ptCount val="1"/>
                <c:pt idx="0">
                  <c:v>April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numRef>
              <c:f>'GULL by Zone'!$BL$13:$BW$13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'GULL by Zone'!$BL$15:$BW$15</c:f>
              <c:numCache>
                <c:formatCode>0</c:formatCode>
                <c:ptCount val="12"/>
                <c:pt idx="0">
                  <c:v>1.3666666666666667</c:v>
                </c:pt>
                <c:pt idx="1">
                  <c:v>20.066666666666666</c:v>
                </c:pt>
                <c:pt idx="2">
                  <c:v>7.3</c:v>
                </c:pt>
                <c:pt idx="3">
                  <c:v>1.3</c:v>
                </c:pt>
                <c:pt idx="4">
                  <c:v>1.7333333333333334</c:v>
                </c:pt>
                <c:pt idx="5">
                  <c:v>1.966666666666667</c:v>
                </c:pt>
                <c:pt idx="6">
                  <c:v>11.333333333333334</c:v>
                </c:pt>
                <c:pt idx="7">
                  <c:v>15.533333333333333</c:v>
                </c:pt>
                <c:pt idx="8">
                  <c:v>9.1666666666666714</c:v>
                </c:pt>
                <c:pt idx="9">
                  <c:v>9.3666666666666725</c:v>
                </c:pt>
                <c:pt idx="10">
                  <c:v>36.833333333333336</c:v>
                </c:pt>
                <c:pt idx="11">
                  <c:v>36.200000000000003</c:v>
                </c:pt>
              </c:numCache>
            </c:numRef>
          </c:val>
        </c:ser>
        <c:ser>
          <c:idx val="2"/>
          <c:order val="2"/>
          <c:tx>
            <c:strRef>
              <c:f>'GULL by Zone'!$BK$16</c:f>
              <c:strCache>
                <c:ptCount val="1"/>
                <c:pt idx="0">
                  <c:v>May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numRef>
              <c:f>'GULL by Zone'!$BL$13:$BW$13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'GULL by Zone'!$BL$16:$BW$16</c:f>
              <c:numCache>
                <c:formatCode>0</c:formatCode>
                <c:ptCount val="12"/>
                <c:pt idx="0">
                  <c:v>18.354838709677434</c:v>
                </c:pt>
                <c:pt idx="1">
                  <c:v>62.838709677419345</c:v>
                </c:pt>
                <c:pt idx="2">
                  <c:v>45.741935483870968</c:v>
                </c:pt>
                <c:pt idx="3">
                  <c:v>91.58064516129032</c:v>
                </c:pt>
                <c:pt idx="4">
                  <c:v>54.806451612903224</c:v>
                </c:pt>
                <c:pt idx="5">
                  <c:v>114.35483870967741</c:v>
                </c:pt>
                <c:pt idx="6">
                  <c:v>79.870967741935502</c:v>
                </c:pt>
                <c:pt idx="7">
                  <c:v>117.12903225806446</c:v>
                </c:pt>
                <c:pt idx="8">
                  <c:v>56.064516129032256</c:v>
                </c:pt>
                <c:pt idx="9">
                  <c:v>71.677419354838676</c:v>
                </c:pt>
                <c:pt idx="10">
                  <c:v>79.806451612903203</c:v>
                </c:pt>
                <c:pt idx="11">
                  <c:v>123.96774193548384</c:v>
                </c:pt>
              </c:numCache>
            </c:numRef>
          </c:val>
        </c:ser>
        <c:ser>
          <c:idx val="3"/>
          <c:order val="3"/>
          <c:tx>
            <c:strRef>
              <c:f>'GULL by Zone'!$BK$17</c:f>
              <c:strCache>
                <c:ptCount val="1"/>
                <c:pt idx="0">
                  <c:v>June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numRef>
              <c:f>'GULL by Zone'!$BL$13:$BW$13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'GULL by Zone'!$BL$17:$BW$17</c:f>
              <c:numCache>
                <c:formatCode>0</c:formatCode>
                <c:ptCount val="12"/>
                <c:pt idx="0">
                  <c:v>4.9333333333333371</c:v>
                </c:pt>
                <c:pt idx="1">
                  <c:v>8.4</c:v>
                </c:pt>
                <c:pt idx="2">
                  <c:v>46.6</c:v>
                </c:pt>
                <c:pt idx="3">
                  <c:v>12.833333333333334</c:v>
                </c:pt>
                <c:pt idx="4">
                  <c:v>23.8</c:v>
                </c:pt>
                <c:pt idx="5">
                  <c:v>74.86666666666666</c:v>
                </c:pt>
                <c:pt idx="6">
                  <c:v>15.033333333333333</c:v>
                </c:pt>
                <c:pt idx="7">
                  <c:v>8.4333333333333336</c:v>
                </c:pt>
                <c:pt idx="8">
                  <c:v>12.766666666666671</c:v>
                </c:pt>
                <c:pt idx="9">
                  <c:v>10.200000000000001</c:v>
                </c:pt>
                <c:pt idx="10">
                  <c:v>18.933333333333316</c:v>
                </c:pt>
                <c:pt idx="11">
                  <c:v>8.8000000000000007</c:v>
                </c:pt>
              </c:numCache>
            </c:numRef>
          </c:val>
        </c:ser>
        <c:ser>
          <c:idx val="4"/>
          <c:order val="4"/>
          <c:tx>
            <c:strRef>
              <c:f>'GULL by Zone'!$BK$18</c:f>
              <c:strCache>
                <c:ptCount val="1"/>
                <c:pt idx="0">
                  <c:v>July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numRef>
              <c:f>'GULL by Zone'!$BL$13:$BW$13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'GULL by Zone'!$BL$18:$BW$18</c:f>
              <c:numCache>
                <c:formatCode>0</c:formatCode>
                <c:ptCount val="12"/>
                <c:pt idx="0">
                  <c:v>2.4193548387096775</c:v>
                </c:pt>
                <c:pt idx="1">
                  <c:v>6.387096774193548</c:v>
                </c:pt>
                <c:pt idx="2">
                  <c:v>41.096774193548384</c:v>
                </c:pt>
                <c:pt idx="3">
                  <c:v>6.0645161290322545</c:v>
                </c:pt>
                <c:pt idx="4">
                  <c:v>13.54838709677419</c:v>
                </c:pt>
                <c:pt idx="5">
                  <c:v>13.322580645161297</c:v>
                </c:pt>
                <c:pt idx="6">
                  <c:v>15.741935483870963</c:v>
                </c:pt>
                <c:pt idx="7">
                  <c:v>9.9354838709677491</c:v>
                </c:pt>
                <c:pt idx="8">
                  <c:v>10.774193548387096</c:v>
                </c:pt>
                <c:pt idx="9">
                  <c:v>5.3548387096774155</c:v>
                </c:pt>
                <c:pt idx="10">
                  <c:v>3.2903225806451615</c:v>
                </c:pt>
              </c:numCache>
            </c:numRef>
          </c:val>
        </c:ser>
        <c:ser>
          <c:idx val="5"/>
          <c:order val="5"/>
          <c:tx>
            <c:strRef>
              <c:f>'GULL by Zone'!$BK$19</c:f>
              <c:strCache>
                <c:ptCount val="1"/>
                <c:pt idx="0">
                  <c:v>Aug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numRef>
              <c:f>'GULL by Zone'!$BL$13:$BW$13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'GULL by Zone'!$BL$19:$BW$19</c:f>
              <c:numCache>
                <c:formatCode>0</c:formatCode>
                <c:ptCount val="12"/>
                <c:pt idx="0">
                  <c:v>39.70967741935484</c:v>
                </c:pt>
                <c:pt idx="1">
                  <c:v>8.1612903225806477</c:v>
                </c:pt>
                <c:pt idx="2">
                  <c:v>13.903225806451612</c:v>
                </c:pt>
                <c:pt idx="3">
                  <c:v>17.483870967741929</c:v>
                </c:pt>
                <c:pt idx="4">
                  <c:v>72.903225806451587</c:v>
                </c:pt>
                <c:pt idx="5">
                  <c:v>32.645161290322584</c:v>
                </c:pt>
                <c:pt idx="6">
                  <c:v>4.3548387096774155</c:v>
                </c:pt>
                <c:pt idx="7">
                  <c:v>0.54838709677419362</c:v>
                </c:pt>
                <c:pt idx="8">
                  <c:v>12.032258064516126</c:v>
                </c:pt>
                <c:pt idx="9">
                  <c:v>36.612903225806448</c:v>
                </c:pt>
                <c:pt idx="10">
                  <c:v>55.258064516129032</c:v>
                </c:pt>
              </c:numCache>
            </c:numRef>
          </c:val>
        </c:ser>
        <c:ser>
          <c:idx val="6"/>
          <c:order val="6"/>
          <c:tx>
            <c:strRef>
              <c:f>'GULL by Zone'!$BK$20</c:f>
              <c:strCache>
                <c:ptCount val="1"/>
                <c:pt idx="0">
                  <c:v>Sept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cat>
            <c:numRef>
              <c:f>'GULL by Zone'!$BL$13:$BW$13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'GULL by Zone'!$BL$20:$BW$20</c:f>
              <c:numCache>
                <c:formatCode>0</c:formatCode>
                <c:ptCount val="12"/>
                <c:pt idx="0">
                  <c:v>48.333333333333336</c:v>
                </c:pt>
                <c:pt idx="1">
                  <c:v>29.2</c:v>
                </c:pt>
                <c:pt idx="2">
                  <c:v>39.43333333333333</c:v>
                </c:pt>
                <c:pt idx="3">
                  <c:v>32.200000000000003</c:v>
                </c:pt>
                <c:pt idx="4">
                  <c:v>9.7000000000000011</c:v>
                </c:pt>
                <c:pt idx="5">
                  <c:v>13.166666666666671</c:v>
                </c:pt>
                <c:pt idx="6">
                  <c:v>17.033333333333317</c:v>
                </c:pt>
                <c:pt idx="7">
                  <c:v>12.5</c:v>
                </c:pt>
                <c:pt idx="8">
                  <c:v>62.43333333333333</c:v>
                </c:pt>
                <c:pt idx="9">
                  <c:v>80.566666666666663</c:v>
                </c:pt>
                <c:pt idx="10">
                  <c:v>44.43333333333333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2308168"/>
        <c:axId val="322308560"/>
      </c:barChart>
      <c:catAx>
        <c:axId val="322308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2308560"/>
        <c:crosses val="autoZero"/>
        <c:auto val="1"/>
        <c:lblAlgn val="ctr"/>
        <c:lblOffset val="100"/>
        <c:noMultiLvlLbl val="0"/>
      </c:catAx>
      <c:valAx>
        <c:axId val="32230856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AVG</a:t>
                </a:r>
                <a:r>
                  <a:rPr lang="en-US" dirty="0" smtClean="0"/>
                  <a:t>.</a:t>
                </a:r>
                <a:r>
                  <a:rPr lang="en-US" baseline="0" dirty="0"/>
                  <a:t> </a:t>
                </a:r>
                <a:r>
                  <a:rPr lang="en-US" baseline="0" dirty="0" smtClean="0"/>
                  <a:t> Count </a:t>
                </a:r>
                <a:r>
                  <a:rPr lang="en-US" baseline="0" dirty="0"/>
                  <a:t>per Day</a:t>
                </a:r>
                <a:endParaRPr lang="en-US" dirty="0"/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crossAx val="32230816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GULL</a:t>
            </a:r>
            <a:r>
              <a:rPr lang="en-US" baseline="0"/>
              <a:t> (2010-2016) </a:t>
            </a:r>
            <a:endParaRPr lang="en-US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2771572070342141E-2"/>
          <c:y val="5.4700745556965136E-2"/>
          <c:w val="0.9010708314833048"/>
          <c:h val="0.848744134297441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'GULL by Zone'!$BL$34</c:f>
              <c:strCache>
                <c:ptCount val="1"/>
                <c:pt idx="0">
                  <c:v>April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numRef>
              <c:f>'GULL by Zone'!$BM$33:$BS$33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 formatCode="0">
                  <c:v>2016</c:v>
                </c:pt>
              </c:numCache>
            </c:numRef>
          </c:cat>
          <c:val>
            <c:numRef>
              <c:f>'GULL by Zone'!$BM$34:$BS$34</c:f>
              <c:numCache>
                <c:formatCode>0</c:formatCode>
                <c:ptCount val="7"/>
                <c:pt idx="0">
                  <c:v>1.966666666666667</c:v>
                </c:pt>
                <c:pt idx="1">
                  <c:v>11.333333333333334</c:v>
                </c:pt>
                <c:pt idx="2">
                  <c:v>15.533333333333333</c:v>
                </c:pt>
                <c:pt idx="3">
                  <c:v>9.1666666666666714</c:v>
                </c:pt>
                <c:pt idx="4">
                  <c:v>9.3666666666666725</c:v>
                </c:pt>
                <c:pt idx="5">
                  <c:v>36.833333333333336</c:v>
                </c:pt>
                <c:pt idx="6">
                  <c:v>36.200000000000003</c:v>
                </c:pt>
              </c:numCache>
            </c:numRef>
          </c:val>
        </c:ser>
        <c:ser>
          <c:idx val="1"/>
          <c:order val="1"/>
          <c:tx>
            <c:strRef>
              <c:f>'GULL by Zone'!$BL$35</c:f>
              <c:strCache>
                <c:ptCount val="1"/>
                <c:pt idx="0">
                  <c:v>May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numRef>
              <c:f>'GULL by Zone'!$BM$33:$BS$33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 formatCode="0">
                  <c:v>2016</c:v>
                </c:pt>
              </c:numCache>
            </c:numRef>
          </c:cat>
          <c:val>
            <c:numRef>
              <c:f>'GULL by Zone'!$BM$35:$BS$35</c:f>
              <c:numCache>
                <c:formatCode>0</c:formatCode>
                <c:ptCount val="7"/>
                <c:pt idx="0">
                  <c:v>114.35483870967741</c:v>
                </c:pt>
                <c:pt idx="1">
                  <c:v>79.870967741935502</c:v>
                </c:pt>
                <c:pt idx="2">
                  <c:v>117.12903225806446</c:v>
                </c:pt>
                <c:pt idx="3">
                  <c:v>56.064516129032256</c:v>
                </c:pt>
                <c:pt idx="4">
                  <c:v>71.677419354838676</c:v>
                </c:pt>
                <c:pt idx="5">
                  <c:v>79.806451612903203</c:v>
                </c:pt>
                <c:pt idx="6">
                  <c:v>123.96774193548384</c:v>
                </c:pt>
              </c:numCache>
            </c:numRef>
          </c:val>
        </c:ser>
        <c:ser>
          <c:idx val="2"/>
          <c:order val="2"/>
          <c:tx>
            <c:strRef>
              <c:f>'GULL by Zone'!$BL$36</c:f>
              <c:strCache>
                <c:ptCount val="1"/>
                <c:pt idx="0">
                  <c:v>June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numRef>
              <c:f>'GULL by Zone'!$BM$33:$BS$33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 formatCode="0">
                  <c:v>2016</c:v>
                </c:pt>
              </c:numCache>
            </c:numRef>
          </c:cat>
          <c:val>
            <c:numRef>
              <c:f>'GULL by Zone'!$BM$36:$BS$36</c:f>
              <c:numCache>
                <c:formatCode>0</c:formatCode>
                <c:ptCount val="7"/>
                <c:pt idx="0">
                  <c:v>74.86666666666666</c:v>
                </c:pt>
                <c:pt idx="1">
                  <c:v>15.033333333333333</c:v>
                </c:pt>
                <c:pt idx="2">
                  <c:v>8.4333333333333336</c:v>
                </c:pt>
                <c:pt idx="3">
                  <c:v>12.766666666666671</c:v>
                </c:pt>
                <c:pt idx="4">
                  <c:v>10.200000000000001</c:v>
                </c:pt>
                <c:pt idx="5">
                  <c:v>18.933333333333316</c:v>
                </c:pt>
                <c:pt idx="6">
                  <c:v>8.8000000000000007</c:v>
                </c:pt>
              </c:numCache>
            </c:numRef>
          </c:val>
        </c:ser>
        <c:ser>
          <c:idx val="3"/>
          <c:order val="3"/>
          <c:tx>
            <c:strRef>
              <c:f>'GULL by Zone'!$BL$37</c:f>
              <c:strCache>
                <c:ptCount val="1"/>
                <c:pt idx="0">
                  <c:v>July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numRef>
              <c:f>'GULL by Zone'!$BM$33:$BS$33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 formatCode="0">
                  <c:v>2016</c:v>
                </c:pt>
              </c:numCache>
            </c:numRef>
          </c:cat>
          <c:val>
            <c:numRef>
              <c:f>'GULL by Zone'!$BM$37:$BS$37</c:f>
              <c:numCache>
                <c:formatCode>0</c:formatCode>
                <c:ptCount val="7"/>
                <c:pt idx="0">
                  <c:v>13.322580645161297</c:v>
                </c:pt>
                <c:pt idx="1">
                  <c:v>15.741935483870963</c:v>
                </c:pt>
                <c:pt idx="2">
                  <c:v>9.9354838709677491</c:v>
                </c:pt>
                <c:pt idx="3">
                  <c:v>10.774193548387096</c:v>
                </c:pt>
                <c:pt idx="4">
                  <c:v>5.3548387096774155</c:v>
                </c:pt>
                <c:pt idx="5">
                  <c:v>3.2903225806451615</c:v>
                </c:pt>
              </c:numCache>
            </c:numRef>
          </c:val>
        </c:ser>
        <c:ser>
          <c:idx val="4"/>
          <c:order val="4"/>
          <c:tx>
            <c:strRef>
              <c:f>'GULL by Zone'!$BL$38</c:f>
              <c:strCache>
                <c:ptCount val="1"/>
                <c:pt idx="0">
                  <c:v>Aug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numRef>
              <c:f>'GULL by Zone'!$BM$33:$BS$33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 formatCode="0">
                  <c:v>2016</c:v>
                </c:pt>
              </c:numCache>
            </c:numRef>
          </c:cat>
          <c:val>
            <c:numRef>
              <c:f>'GULL by Zone'!$BM$38:$BS$38</c:f>
              <c:numCache>
                <c:formatCode>0</c:formatCode>
                <c:ptCount val="7"/>
                <c:pt idx="0">
                  <c:v>32.645161290322584</c:v>
                </c:pt>
                <c:pt idx="1">
                  <c:v>4.3548387096774155</c:v>
                </c:pt>
                <c:pt idx="2">
                  <c:v>0.54838709677419362</c:v>
                </c:pt>
                <c:pt idx="3">
                  <c:v>12.032258064516126</c:v>
                </c:pt>
                <c:pt idx="4">
                  <c:v>36.612903225806448</c:v>
                </c:pt>
                <c:pt idx="5">
                  <c:v>55.258064516129032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2309344"/>
        <c:axId val="322681512"/>
      </c:barChart>
      <c:catAx>
        <c:axId val="322309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2681512"/>
        <c:crosses val="autoZero"/>
        <c:auto val="1"/>
        <c:lblAlgn val="ctr"/>
        <c:lblOffset val="100"/>
        <c:noMultiLvlLbl val="0"/>
      </c:catAx>
      <c:valAx>
        <c:axId val="32268151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AVG.</a:t>
                </a:r>
                <a:r>
                  <a:rPr lang="en-US" baseline="0" dirty="0"/>
                  <a:t> Count per Day</a:t>
                </a:r>
                <a:endParaRPr lang="en-US" dirty="0"/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crossAx val="32230934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758003665561121"/>
          <c:y val="0.96324610512228792"/>
          <c:w val="0.24839926688777617"/>
          <c:h val="3.6753894877711885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AWPE</a:t>
            </a:r>
            <a:r>
              <a:rPr lang="en-US" baseline="0"/>
              <a:t> Years 05-16</a:t>
            </a:r>
            <a:endParaRPr lang="en-US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249723718745683E-2"/>
          <c:y val="7.2224804730733963E-2"/>
          <c:w val="0.92979578210618419"/>
          <c:h val="0.83112038706005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'AWPE by Zone'!$BK$14</c:f>
              <c:strCache>
                <c:ptCount val="1"/>
                <c:pt idx="0">
                  <c:v>March</c:v>
                </c:pt>
              </c:strCache>
            </c:strRef>
          </c:tx>
          <c:invertIfNegative val="0"/>
          <c:cat>
            <c:numRef>
              <c:f>'AWPE by Zone'!$BL$13:$BW$13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'AWPE by Zone'!$BL$14:$BW$14</c:f>
              <c:numCache>
                <c:formatCode>0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ser>
          <c:idx val="1"/>
          <c:order val="1"/>
          <c:tx>
            <c:strRef>
              <c:f>'AWPE by Zone'!$BK$15</c:f>
              <c:strCache>
                <c:ptCount val="1"/>
                <c:pt idx="0">
                  <c:v>April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numRef>
              <c:f>'AWPE by Zone'!$BL$13:$BW$13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'AWPE by Zone'!$BL$15:$BW$15</c:f>
              <c:numCache>
                <c:formatCode>0</c:formatCode>
                <c:ptCount val="12"/>
                <c:pt idx="0">
                  <c:v>0.8666666666666667</c:v>
                </c:pt>
                <c:pt idx="1">
                  <c:v>1.8666666666666667</c:v>
                </c:pt>
                <c:pt idx="2">
                  <c:v>0.23333333333333339</c:v>
                </c:pt>
                <c:pt idx="3">
                  <c:v>1.1333333333333333</c:v>
                </c:pt>
                <c:pt idx="4">
                  <c:v>0.66666666666666663</c:v>
                </c:pt>
                <c:pt idx="5">
                  <c:v>0.26666666666666677</c:v>
                </c:pt>
                <c:pt idx="6">
                  <c:v>0.4</c:v>
                </c:pt>
                <c:pt idx="7">
                  <c:v>0.23333333333333339</c:v>
                </c:pt>
                <c:pt idx="8">
                  <c:v>0.13333333333333339</c:v>
                </c:pt>
                <c:pt idx="9">
                  <c:v>0.23333333333333339</c:v>
                </c:pt>
                <c:pt idx="10">
                  <c:v>0.63333333333333353</c:v>
                </c:pt>
                <c:pt idx="11">
                  <c:v>0.16666666666666666</c:v>
                </c:pt>
              </c:numCache>
            </c:numRef>
          </c:val>
        </c:ser>
        <c:ser>
          <c:idx val="2"/>
          <c:order val="2"/>
          <c:tx>
            <c:strRef>
              <c:f>'AWPE by Zone'!$BK$16</c:f>
              <c:strCache>
                <c:ptCount val="1"/>
                <c:pt idx="0">
                  <c:v>May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numRef>
              <c:f>'AWPE by Zone'!$BL$13:$BW$13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'AWPE by Zone'!$BL$16:$BW$16</c:f>
              <c:numCache>
                <c:formatCode>0</c:formatCode>
                <c:ptCount val="12"/>
                <c:pt idx="0">
                  <c:v>5.6774193548387082</c:v>
                </c:pt>
                <c:pt idx="1">
                  <c:v>4.870967741935484</c:v>
                </c:pt>
                <c:pt idx="2">
                  <c:v>3.5161290322580636</c:v>
                </c:pt>
                <c:pt idx="3">
                  <c:v>5.1612903225806468</c:v>
                </c:pt>
                <c:pt idx="4">
                  <c:v>4.903225806451613</c:v>
                </c:pt>
                <c:pt idx="5">
                  <c:v>6.419354838709677</c:v>
                </c:pt>
                <c:pt idx="6">
                  <c:v>3</c:v>
                </c:pt>
                <c:pt idx="7">
                  <c:v>1.9677419354838714</c:v>
                </c:pt>
                <c:pt idx="8">
                  <c:v>0.61290322580645151</c:v>
                </c:pt>
                <c:pt idx="9">
                  <c:v>1.3548387096774193</c:v>
                </c:pt>
                <c:pt idx="10">
                  <c:v>1.580645161290323</c:v>
                </c:pt>
                <c:pt idx="11">
                  <c:v>1.7741935483870968</c:v>
                </c:pt>
              </c:numCache>
            </c:numRef>
          </c:val>
        </c:ser>
        <c:ser>
          <c:idx val="3"/>
          <c:order val="3"/>
          <c:tx>
            <c:strRef>
              <c:f>'AWPE by Zone'!$BK$17</c:f>
              <c:strCache>
                <c:ptCount val="1"/>
                <c:pt idx="0">
                  <c:v>June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numRef>
              <c:f>'AWPE by Zone'!$BL$13:$BW$13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'AWPE by Zone'!$BL$17:$BW$17</c:f>
              <c:numCache>
                <c:formatCode>0</c:formatCode>
                <c:ptCount val="12"/>
                <c:pt idx="0">
                  <c:v>14.433333333333334</c:v>
                </c:pt>
                <c:pt idx="1">
                  <c:v>12.9</c:v>
                </c:pt>
                <c:pt idx="2">
                  <c:v>10.133333333333333</c:v>
                </c:pt>
                <c:pt idx="3">
                  <c:v>24.566666666666666</c:v>
                </c:pt>
                <c:pt idx="4">
                  <c:v>19.966666666666658</c:v>
                </c:pt>
                <c:pt idx="5">
                  <c:v>26.833333333333318</c:v>
                </c:pt>
                <c:pt idx="6">
                  <c:v>6.9666666666666686</c:v>
                </c:pt>
                <c:pt idx="7">
                  <c:v>12.733333333333333</c:v>
                </c:pt>
                <c:pt idx="8">
                  <c:v>7.6333333333333364</c:v>
                </c:pt>
                <c:pt idx="9">
                  <c:v>13.633333333333333</c:v>
                </c:pt>
                <c:pt idx="10">
                  <c:v>14.7</c:v>
                </c:pt>
                <c:pt idx="11">
                  <c:v>16.866666666666667</c:v>
                </c:pt>
              </c:numCache>
            </c:numRef>
          </c:val>
        </c:ser>
        <c:ser>
          <c:idx val="4"/>
          <c:order val="4"/>
          <c:tx>
            <c:strRef>
              <c:f>'AWPE by Zone'!$BK$18</c:f>
              <c:strCache>
                <c:ptCount val="1"/>
                <c:pt idx="0">
                  <c:v>July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numRef>
              <c:f>'AWPE by Zone'!$BL$13:$BW$13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'AWPE by Zone'!$BL$18:$BW$18</c:f>
              <c:numCache>
                <c:formatCode>0</c:formatCode>
                <c:ptCount val="12"/>
                <c:pt idx="0">
                  <c:v>22.548387096774189</c:v>
                </c:pt>
                <c:pt idx="1">
                  <c:v>11.903225806451612</c:v>
                </c:pt>
                <c:pt idx="2">
                  <c:v>13.064516129032262</c:v>
                </c:pt>
                <c:pt idx="3">
                  <c:v>17</c:v>
                </c:pt>
                <c:pt idx="4">
                  <c:v>17.612903225806466</c:v>
                </c:pt>
                <c:pt idx="5">
                  <c:v>22.032258064516135</c:v>
                </c:pt>
                <c:pt idx="6">
                  <c:v>13.741935483870963</c:v>
                </c:pt>
                <c:pt idx="7">
                  <c:v>16.096774193548388</c:v>
                </c:pt>
                <c:pt idx="8">
                  <c:v>11.612903225806452</c:v>
                </c:pt>
                <c:pt idx="9">
                  <c:v>26.548387096774189</c:v>
                </c:pt>
                <c:pt idx="10">
                  <c:v>54.838709677419345</c:v>
                </c:pt>
                <c:pt idx="11">
                  <c:v>5.387096774193548</c:v>
                </c:pt>
              </c:numCache>
            </c:numRef>
          </c:val>
        </c:ser>
        <c:ser>
          <c:idx val="5"/>
          <c:order val="5"/>
          <c:tx>
            <c:strRef>
              <c:f>'AWPE by Zone'!$BK$19</c:f>
              <c:strCache>
                <c:ptCount val="1"/>
                <c:pt idx="0">
                  <c:v>Aug</c:v>
                </c:pt>
              </c:strCache>
            </c:strRef>
          </c:tx>
          <c:invertIfNegative val="0"/>
          <c:cat>
            <c:numRef>
              <c:f>'AWPE by Zone'!$BL$13:$BW$13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'AWPE by Zone'!$BL$19:$BW$19</c:f>
              <c:numCache>
                <c:formatCode>0</c:formatCode>
                <c:ptCount val="12"/>
                <c:pt idx="0">
                  <c:v>1.1290322580645158</c:v>
                </c:pt>
                <c:pt idx="1">
                  <c:v>1.4516129032258065</c:v>
                </c:pt>
                <c:pt idx="2">
                  <c:v>1.9032258064516134</c:v>
                </c:pt>
                <c:pt idx="3">
                  <c:v>0.9032258064516131</c:v>
                </c:pt>
                <c:pt idx="4">
                  <c:v>9.6774193548387122E-2</c:v>
                </c:pt>
                <c:pt idx="5">
                  <c:v>0.87096774193548387</c:v>
                </c:pt>
                <c:pt idx="6">
                  <c:v>1</c:v>
                </c:pt>
                <c:pt idx="7">
                  <c:v>0.87096774193548387</c:v>
                </c:pt>
                <c:pt idx="8">
                  <c:v>1.7419354838709673</c:v>
                </c:pt>
                <c:pt idx="9">
                  <c:v>7.1612903225806468</c:v>
                </c:pt>
                <c:pt idx="10">
                  <c:v>6.0645161290322545</c:v>
                </c:pt>
              </c:numCache>
            </c:numRef>
          </c:val>
        </c:ser>
        <c:ser>
          <c:idx val="6"/>
          <c:order val="6"/>
          <c:tx>
            <c:strRef>
              <c:f>'AWPE by Zone'!$BK$20</c:f>
              <c:strCache>
                <c:ptCount val="1"/>
                <c:pt idx="0">
                  <c:v>Sept</c:v>
                </c:pt>
              </c:strCache>
            </c:strRef>
          </c:tx>
          <c:invertIfNegative val="0"/>
          <c:cat>
            <c:numRef>
              <c:f>'AWPE by Zone'!$BL$13:$BW$13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'AWPE by Zone'!$BL$20:$BW$20</c:f>
              <c:numCache>
                <c:formatCode>0</c:formatCode>
                <c:ptCount val="12"/>
                <c:pt idx="0">
                  <c:v>0.16666666666666666</c:v>
                </c:pt>
                <c:pt idx="1">
                  <c:v>3.333333333333334E-2</c:v>
                </c:pt>
                <c:pt idx="2">
                  <c:v>3.333333333333334E-2</c:v>
                </c:pt>
                <c:pt idx="3">
                  <c:v>0.23333333333333339</c:v>
                </c:pt>
                <c:pt idx="4">
                  <c:v>0</c:v>
                </c:pt>
                <c:pt idx="5">
                  <c:v>0.13333333333333339</c:v>
                </c:pt>
                <c:pt idx="6">
                  <c:v>0</c:v>
                </c:pt>
                <c:pt idx="7">
                  <c:v>0</c:v>
                </c:pt>
                <c:pt idx="8">
                  <c:v>0.16666666666666666</c:v>
                </c:pt>
                <c:pt idx="9">
                  <c:v>0.4</c:v>
                </c:pt>
                <c:pt idx="10">
                  <c:v>0.23333333333333339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2682296"/>
        <c:axId val="322682688"/>
      </c:barChart>
      <c:catAx>
        <c:axId val="322682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2682688"/>
        <c:crosses val="autoZero"/>
        <c:auto val="1"/>
        <c:lblAlgn val="ctr"/>
        <c:lblOffset val="100"/>
        <c:noMultiLvlLbl val="0"/>
      </c:catAx>
      <c:valAx>
        <c:axId val="32268268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AVG.</a:t>
                </a:r>
                <a:r>
                  <a:rPr lang="en-US" baseline="0"/>
                  <a:t> Count per Day</a:t>
                </a:r>
                <a:endParaRPr lang="en-US"/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crossAx val="32268229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AWPE</a:t>
            </a:r>
            <a:r>
              <a:rPr lang="en-US" baseline="0"/>
              <a:t> (2010-2016)</a:t>
            </a:r>
            <a:endParaRPr lang="en-US"/>
          </a:p>
        </c:rich>
      </c:tx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'AWPE by Zone'!$BN$35</c:f>
              <c:strCache>
                <c:ptCount val="1"/>
                <c:pt idx="0">
                  <c:v>April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numRef>
              <c:f>'AWPE by Zone'!$BO$34:$BU$34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 formatCode="0">
                  <c:v>2016</c:v>
                </c:pt>
              </c:numCache>
            </c:numRef>
          </c:cat>
          <c:val>
            <c:numRef>
              <c:f>'AWPE by Zone'!$BO$35:$BU$35</c:f>
              <c:numCache>
                <c:formatCode>0</c:formatCode>
                <c:ptCount val="7"/>
                <c:pt idx="0">
                  <c:v>0.26666666666666677</c:v>
                </c:pt>
                <c:pt idx="1">
                  <c:v>0.4</c:v>
                </c:pt>
                <c:pt idx="2">
                  <c:v>0.23333333333333339</c:v>
                </c:pt>
                <c:pt idx="3">
                  <c:v>0.13333333333333339</c:v>
                </c:pt>
                <c:pt idx="4">
                  <c:v>0.23333333333333339</c:v>
                </c:pt>
                <c:pt idx="5">
                  <c:v>0.63333333333333353</c:v>
                </c:pt>
                <c:pt idx="6">
                  <c:v>0.16666666666666666</c:v>
                </c:pt>
              </c:numCache>
            </c:numRef>
          </c:val>
        </c:ser>
        <c:ser>
          <c:idx val="1"/>
          <c:order val="1"/>
          <c:tx>
            <c:strRef>
              <c:f>'AWPE by Zone'!$BN$36</c:f>
              <c:strCache>
                <c:ptCount val="1"/>
                <c:pt idx="0">
                  <c:v>May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numRef>
              <c:f>'AWPE by Zone'!$BO$34:$BU$34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 formatCode="0">
                  <c:v>2016</c:v>
                </c:pt>
              </c:numCache>
            </c:numRef>
          </c:cat>
          <c:val>
            <c:numRef>
              <c:f>'AWPE by Zone'!$BO$36:$BU$36</c:f>
              <c:numCache>
                <c:formatCode>0</c:formatCode>
                <c:ptCount val="7"/>
                <c:pt idx="0">
                  <c:v>6.419354838709677</c:v>
                </c:pt>
                <c:pt idx="1">
                  <c:v>3</c:v>
                </c:pt>
                <c:pt idx="2">
                  <c:v>1.9677419354838714</c:v>
                </c:pt>
                <c:pt idx="3">
                  <c:v>0.61290322580645151</c:v>
                </c:pt>
                <c:pt idx="4">
                  <c:v>1.3548387096774193</c:v>
                </c:pt>
                <c:pt idx="5">
                  <c:v>1.580645161290323</c:v>
                </c:pt>
                <c:pt idx="6">
                  <c:v>1.7741935483870968</c:v>
                </c:pt>
              </c:numCache>
            </c:numRef>
          </c:val>
        </c:ser>
        <c:ser>
          <c:idx val="2"/>
          <c:order val="2"/>
          <c:tx>
            <c:strRef>
              <c:f>'AWPE by Zone'!$BN$37</c:f>
              <c:strCache>
                <c:ptCount val="1"/>
                <c:pt idx="0">
                  <c:v>June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numRef>
              <c:f>'AWPE by Zone'!$BO$34:$BU$34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 formatCode="0">
                  <c:v>2016</c:v>
                </c:pt>
              </c:numCache>
            </c:numRef>
          </c:cat>
          <c:val>
            <c:numRef>
              <c:f>'AWPE by Zone'!$BO$37:$BU$37</c:f>
              <c:numCache>
                <c:formatCode>0</c:formatCode>
                <c:ptCount val="7"/>
                <c:pt idx="0">
                  <c:v>26.833333333333318</c:v>
                </c:pt>
                <c:pt idx="1">
                  <c:v>6.9666666666666686</c:v>
                </c:pt>
                <c:pt idx="2">
                  <c:v>12.733333333333333</c:v>
                </c:pt>
                <c:pt idx="3">
                  <c:v>7.6333333333333364</c:v>
                </c:pt>
                <c:pt idx="4">
                  <c:v>13.633333333333333</c:v>
                </c:pt>
                <c:pt idx="5">
                  <c:v>14.7</c:v>
                </c:pt>
                <c:pt idx="6">
                  <c:v>16.866666666666667</c:v>
                </c:pt>
              </c:numCache>
            </c:numRef>
          </c:val>
        </c:ser>
        <c:ser>
          <c:idx val="3"/>
          <c:order val="3"/>
          <c:tx>
            <c:strRef>
              <c:f>'AWPE by Zone'!$BN$38</c:f>
              <c:strCache>
                <c:ptCount val="1"/>
                <c:pt idx="0">
                  <c:v>July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numRef>
              <c:f>'AWPE by Zone'!$BO$34:$BU$34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 formatCode="0">
                  <c:v>2016</c:v>
                </c:pt>
              </c:numCache>
            </c:numRef>
          </c:cat>
          <c:val>
            <c:numRef>
              <c:f>'AWPE by Zone'!$BO$38:$BU$38</c:f>
              <c:numCache>
                <c:formatCode>0</c:formatCode>
                <c:ptCount val="7"/>
                <c:pt idx="0">
                  <c:v>22.032258064516135</c:v>
                </c:pt>
                <c:pt idx="1">
                  <c:v>13.741935483870963</c:v>
                </c:pt>
                <c:pt idx="2">
                  <c:v>16.096774193548388</c:v>
                </c:pt>
                <c:pt idx="3">
                  <c:v>11.612903225806452</c:v>
                </c:pt>
                <c:pt idx="4">
                  <c:v>26.548387096774189</c:v>
                </c:pt>
                <c:pt idx="5">
                  <c:v>54.838709677419345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2683472"/>
        <c:axId val="322683864"/>
      </c:barChart>
      <c:catAx>
        <c:axId val="322683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2683864"/>
        <c:crosses val="autoZero"/>
        <c:auto val="1"/>
        <c:lblAlgn val="ctr"/>
        <c:lblOffset val="100"/>
        <c:noMultiLvlLbl val="0"/>
      </c:catAx>
      <c:valAx>
        <c:axId val="32268386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AVG.</a:t>
                </a:r>
                <a:r>
                  <a:rPr lang="en-US" baseline="0"/>
                  <a:t> Count per Day</a:t>
                </a:r>
                <a:endParaRPr lang="en-US"/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crossAx val="32268347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Salmonid</a:t>
            </a:r>
            <a:r>
              <a:rPr lang="en-US" baseline="0"/>
              <a:t> Collection Versus Individual Species 2011-2015</a:t>
            </a:r>
            <a:endParaRPr lang="en-US"/>
          </a:p>
        </c:rich>
      </c:tx>
      <c:layout>
        <c:manualLayout>
          <c:xMode val="edge"/>
          <c:yMode val="edge"/>
          <c:x val="0.27266277618018275"/>
          <c:y val="1.06951856646335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4667956282876018E-2"/>
          <c:y val="5.0071294219925858E-2"/>
          <c:w val="0.8640129985938847"/>
          <c:h val="0.84127797082291589"/>
        </c:manualLayout>
      </c:layout>
      <c:barChart>
        <c:barDir val="col"/>
        <c:grouping val="clustered"/>
        <c:varyColors val="0"/>
        <c:ser>
          <c:idx val="3"/>
          <c:order val="3"/>
          <c:tx>
            <c:strRef>
              <c:f>'Salmonids VS Species'!$E$2</c:f>
              <c:strCache>
                <c:ptCount val="1"/>
                <c:pt idx="0">
                  <c:v>Average Salmonid Collection</c:v>
                </c:pt>
              </c:strCache>
            </c:strRef>
          </c:tx>
          <c:spPr>
            <a:solidFill>
              <a:schemeClr val="accent1">
                <a:lumMod val="75000"/>
                <a:alpha val="51000"/>
              </a:schemeClr>
            </a:solidFill>
            <a:ln w="415925" cap="sq" cmpd="sng">
              <a:solidFill>
                <a:schemeClr val="accent1">
                  <a:alpha val="10000"/>
                </a:schemeClr>
              </a:solidFill>
              <a:prstDash val="solid"/>
            </a:ln>
            <a:effectLst/>
          </c:spPr>
          <c:invertIfNegative val="0"/>
          <c:cat>
            <c:numRef>
              <c:f>'Salmonids VS Species'!$A$3:$A$186</c:f>
              <c:numCache>
                <c:formatCode>[$-409]d\-mmm;@</c:formatCode>
                <c:ptCount val="184"/>
                <c:pt idx="0">
                  <c:v>42461</c:v>
                </c:pt>
                <c:pt idx="1">
                  <c:v>42462</c:v>
                </c:pt>
                <c:pt idx="2">
                  <c:v>42463</c:v>
                </c:pt>
                <c:pt idx="3">
                  <c:v>42464</c:v>
                </c:pt>
                <c:pt idx="4">
                  <c:v>42465</c:v>
                </c:pt>
                <c:pt idx="5">
                  <c:v>42466</c:v>
                </c:pt>
                <c:pt idx="6">
                  <c:v>42467</c:v>
                </c:pt>
                <c:pt idx="7">
                  <c:v>42468</c:v>
                </c:pt>
                <c:pt idx="8">
                  <c:v>42469</c:v>
                </c:pt>
                <c:pt idx="9">
                  <c:v>42470</c:v>
                </c:pt>
                <c:pt idx="10">
                  <c:v>42471</c:v>
                </c:pt>
                <c:pt idx="11">
                  <c:v>42472</c:v>
                </c:pt>
                <c:pt idx="12">
                  <c:v>42473</c:v>
                </c:pt>
                <c:pt idx="13">
                  <c:v>42474</c:v>
                </c:pt>
                <c:pt idx="14">
                  <c:v>42475</c:v>
                </c:pt>
                <c:pt idx="15">
                  <c:v>42476</c:v>
                </c:pt>
                <c:pt idx="16">
                  <c:v>42477</c:v>
                </c:pt>
                <c:pt idx="17">
                  <c:v>42478</c:v>
                </c:pt>
                <c:pt idx="18">
                  <c:v>42479</c:v>
                </c:pt>
                <c:pt idx="19">
                  <c:v>42480</c:v>
                </c:pt>
                <c:pt idx="20">
                  <c:v>42481</c:v>
                </c:pt>
                <c:pt idx="21">
                  <c:v>42482</c:v>
                </c:pt>
                <c:pt idx="22">
                  <c:v>42483</c:v>
                </c:pt>
                <c:pt idx="23">
                  <c:v>42484</c:v>
                </c:pt>
                <c:pt idx="24">
                  <c:v>42485</c:v>
                </c:pt>
                <c:pt idx="25">
                  <c:v>42486</c:v>
                </c:pt>
                <c:pt idx="26">
                  <c:v>42487</c:v>
                </c:pt>
                <c:pt idx="27">
                  <c:v>42488</c:v>
                </c:pt>
                <c:pt idx="28">
                  <c:v>42489</c:v>
                </c:pt>
                <c:pt idx="29">
                  <c:v>42490</c:v>
                </c:pt>
                <c:pt idx="30">
                  <c:v>42491</c:v>
                </c:pt>
                <c:pt idx="31">
                  <c:v>42492</c:v>
                </c:pt>
                <c:pt idx="32">
                  <c:v>42493</c:v>
                </c:pt>
                <c:pt idx="33">
                  <c:v>42494</c:v>
                </c:pt>
                <c:pt idx="34">
                  <c:v>42495</c:v>
                </c:pt>
                <c:pt idx="35">
                  <c:v>42496</c:v>
                </c:pt>
                <c:pt idx="36">
                  <c:v>42497</c:v>
                </c:pt>
                <c:pt idx="37">
                  <c:v>42498</c:v>
                </c:pt>
                <c:pt idx="38">
                  <c:v>42499</c:v>
                </c:pt>
                <c:pt idx="39">
                  <c:v>42500</c:v>
                </c:pt>
                <c:pt idx="40">
                  <c:v>42501</c:v>
                </c:pt>
                <c:pt idx="41">
                  <c:v>42502</c:v>
                </c:pt>
                <c:pt idx="42">
                  <c:v>42503</c:v>
                </c:pt>
                <c:pt idx="43">
                  <c:v>42504</c:v>
                </c:pt>
                <c:pt idx="44">
                  <c:v>42505</c:v>
                </c:pt>
                <c:pt idx="45">
                  <c:v>42506</c:v>
                </c:pt>
                <c:pt idx="46">
                  <c:v>42507</c:v>
                </c:pt>
                <c:pt idx="47">
                  <c:v>42508</c:v>
                </c:pt>
                <c:pt idx="48">
                  <c:v>42509</c:v>
                </c:pt>
                <c:pt idx="49">
                  <c:v>42510</c:v>
                </c:pt>
                <c:pt idx="50">
                  <c:v>42511</c:v>
                </c:pt>
                <c:pt idx="51">
                  <c:v>42512</c:v>
                </c:pt>
                <c:pt idx="52">
                  <c:v>42513</c:v>
                </c:pt>
                <c:pt idx="53">
                  <c:v>42514</c:v>
                </c:pt>
                <c:pt idx="54">
                  <c:v>42515</c:v>
                </c:pt>
                <c:pt idx="55">
                  <c:v>42516</c:v>
                </c:pt>
                <c:pt idx="56">
                  <c:v>42517</c:v>
                </c:pt>
                <c:pt idx="57">
                  <c:v>42518</c:v>
                </c:pt>
                <c:pt idx="58">
                  <c:v>42519</c:v>
                </c:pt>
                <c:pt idx="59">
                  <c:v>42520</c:v>
                </c:pt>
                <c:pt idx="60">
                  <c:v>42521</c:v>
                </c:pt>
                <c:pt idx="61">
                  <c:v>42522</c:v>
                </c:pt>
                <c:pt idx="62">
                  <c:v>42523</c:v>
                </c:pt>
                <c:pt idx="63">
                  <c:v>42524</c:v>
                </c:pt>
                <c:pt idx="64">
                  <c:v>42525</c:v>
                </c:pt>
                <c:pt idx="65">
                  <c:v>42526</c:v>
                </c:pt>
                <c:pt idx="66">
                  <c:v>42527</c:v>
                </c:pt>
                <c:pt idx="67">
                  <c:v>42528</c:v>
                </c:pt>
                <c:pt idx="68">
                  <c:v>42529</c:v>
                </c:pt>
                <c:pt idx="69">
                  <c:v>42530</c:v>
                </c:pt>
                <c:pt idx="70">
                  <c:v>42531</c:v>
                </c:pt>
                <c:pt idx="71">
                  <c:v>42532</c:v>
                </c:pt>
                <c:pt idx="72">
                  <c:v>42533</c:v>
                </c:pt>
                <c:pt idx="73">
                  <c:v>42534</c:v>
                </c:pt>
                <c:pt idx="74">
                  <c:v>42535</c:v>
                </c:pt>
                <c:pt idx="75">
                  <c:v>42536</c:v>
                </c:pt>
                <c:pt idx="76">
                  <c:v>42537</c:v>
                </c:pt>
                <c:pt idx="77">
                  <c:v>42538</c:v>
                </c:pt>
                <c:pt idx="78">
                  <c:v>42539</c:v>
                </c:pt>
                <c:pt idx="79">
                  <c:v>42540</c:v>
                </c:pt>
                <c:pt idx="80">
                  <c:v>42541</c:v>
                </c:pt>
                <c:pt idx="81">
                  <c:v>42542</c:v>
                </c:pt>
                <c:pt idx="82">
                  <c:v>42543</c:v>
                </c:pt>
                <c:pt idx="83">
                  <c:v>42544</c:v>
                </c:pt>
                <c:pt idx="84">
                  <c:v>42545</c:v>
                </c:pt>
                <c:pt idx="85">
                  <c:v>42546</c:v>
                </c:pt>
                <c:pt idx="86">
                  <c:v>42547</c:v>
                </c:pt>
                <c:pt idx="87">
                  <c:v>42548</c:v>
                </c:pt>
                <c:pt idx="88">
                  <c:v>42549</c:v>
                </c:pt>
                <c:pt idx="89">
                  <c:v>42550</c:v>
                </c:pt>
                <c:pt idx="90">
                  <c:v>42551</c:v>
                </c:pt>
                <c:pt idx="91">
                  <c:v>42552</c:v>
                </c:pt>
                <c:pt idx="92">
                  <c:v>42553</c:v>
                </c:pt>
                <c:pt idx="93">
                  <c:v>42554</c:v>
                </c:pt>
                <c:pt idx="94">
                  <c:v>42555</c:v>
                </c:pt>
                <c:pt idx="95">
                  <c:v>42556</c:v>
                </c:pt>
                <c:pt idx="96">
                  <c:v>42557</c:v>
                </c:pt>
                <c:pt idx="97">
                  <c:v>42558</c:v>
                </c:pt>
                <c:pt idx="98">
                  <c:v>42559</c:v>
                </c:pt>
                <c:pt idx="99">
                  <c:v>42560</c:v>
                </c:pt>
                <c:pt idx="100">
                  <c:v>42561</c:v>
                </c:pt>
                <c:pt idx="101">
                  <c:v>42562</c:v>
                </c:pt>
                <c:pt idx="102">
                  <c:v>42563</c:v>
                </c:pt>
                <c:pt idx="103">
                  <c:v>42564</c:v>
                </c:pt>
                <c:pt idx="104">
                  <c:v>42565</c:v>
                </c:pt>
                <c:pt idx="105">
                  <c:v>42566</c:v>
                </c:pt>
                <c:pt idx="106">
                  <c:v>42567</c:v>
                </c:pt>
                <c:pt idx="107">
                  <c:v>42568</c:v>
                </c:pt>
                <c:pt idx="108">
                  <c:v>42569</c:v>
                </c:pt>
                <c:pt idx="109">
                  <c:v>42570</c:v>
                </c:pt>
                <c:pt idx="110">
                  <c:v>42571</c:v>
                </c:pt>
                <c:pt idx="111">
                  <c:v>42572</c:v>
                </c:pt>
                <c:pt idx="112">
                  <c:v>42573</c:v>
                </c:pt>
                <c:pt idx="113">
                  <c:v>42574</c:v>
                </c:pt>
                <c:pt idx="114">
                  <c:v>42575</c:v>
                </c:pt>
                <c:pt idx="115">
                  <c:v>42576</c:v>
                </c:pt>
                <c:pt idx="116">
                  <c:v>42577</c:v>
                </c:pt>
                <c:pt idx="117">
                  <c:v>42578</c:v>
                </c:pt>
                <c:pt idx="118">
                  <c:v>42579</c:v>
                </c:pt>
                <c:pt idx="119">
                  <c:v>42580</c:v>
                </c:pt>
                <c:pt idx="120">
                  <c:v>42581</c:v>
                </c:pt>
                <c:pt idx="121">
                  <c:v>42582</c:v>
                </c:pt>
                <c:pt idx="122">
                  <c:v>42583</c:v>
                </c:pt>
                <c:pt idx="123">
                  <c:v>42584</c:v>
                </c:pt>
                <c:pt idx="124">
                  <c:v>42585</c:v>
                </c:pt>
                <c:pt idx="125">
                  <c:v>42586</c:v>
                </c:pt>
                <c:pt idx="126">
                  <c:v>42587</c:v>
                </c:pt>
                <c:pt idx="127">
                  <c:v>42588</c:v>
                </c:pt>
                <c:pt idx="128">
                  <c:v>42589</c:v>
                </c:pt>
                <c:pt idx="129">
                  <c:v>42590</c:v>
                </c:pt>
                <c:pt idx="130">
                  <c:v>42591</c:v>
                </c:pt>
                <c:pt idx="131">
                  <c:v>42592</c:v>
                </c:pt>
                <c:pt idx="132">
                  <c:v>42593</c:v>
                </c:pt>
                <c:pt idx="133">
                  <c:v>42594</c:v>
                </c:pt>
                <c:pt idx="134">
                  <c:v>42595</c:v>
                </c:pt>
                <c:pt idx="135">
                  <c:v>42596</c:v>
                </c:pt>
                <c:pt idx="136">
                  <c:v>42597</c:v>
                </c:pt>
                <c:pt idx="137">
                  <c:v>42598</c:v>
                </c:pt>
                <c:pt idx="138">
                  <c:v>42599</c:v>
                </c:pt>
                <c:pt idx="139">
                  <c:v>42600</c:v>
                </c:pt>
                <c:pt idx="140">
                  <c:v>42601</c:v>
                </c:pt>
                <c:pt idx="141">
                  <c:v>42602</c:v>
                </c:pt>
                <c:pt idx="142">
                  <c:v>42603</c:v>
                </c:pt>
                <c:pt idx="143">
                  <c:v>42604</c:v>
                </c:pt>
                <c:pt idx="144">
                  <c:v>42605</c:v>
                </c:pt>
                <c:pt idx="145">
                  <c:v>42606</c:v>
                </c:pt>
                <c:pt idx="146">
                  <c:v>42607</c:v>
                </c:pt>
                <c:pt idx="147">
                  <c:v>42608</c:v>
                </c:pt>
                <c:pt idx="148">
                  <c:v>42609</c:v>
                </c:pt>
                <c:pt idx="149">
                  <c:v>42610</c:v>
                </c:pt>
                <c:pt idx="150">
                  <c:v>42611</c:v>
                </c:pt>
                <c:pt idx="151">
                  <c:v>42612</c:v>
                </c:pt>
                <c:pt idx="152">
                  <c:v>42613</c:v>
                </c:pt>
                <c:pt idx="153">
                  <c:v>42614</c:v>
                </c:pt>
                <c:pt idx="154">
                  <c:v>42615</c:v>
                </c:pt>
                <c:pt idx="155">
                  <c:v>42616</c:v>
                </c:pt>
                <c:pt idx="156">
                  <c:v>42617</c:v>
                </c:pt>
                <c:pt idx="157">
                  <c:v>42618</c:v>
                </c:pt>
                <c:pt idx="158">
                  <c:v>42619</c:v>
                </c:pt>
                <c:pt idx="159">
                  <c:v>42620</c:v>
                </c:pt>
                <c:pt idx="160">
                  <c:v>42621</c:v>
                </c:pt>
                <c:pt idx="161">
                  <c:v>42622</c:v>
                </c:pt>
                <c:pt idx="162">
                  <c:v>42623</c:v>
                </c:pt>
                <c:pt idx="163">
                  <c:v>42624</c:v>
                </c:pt>
                <c:pt idx="164">
                  <c:v>42625</c:v>
                </c:pt>
                <c:pt idx="165">
                  <c:v>42626</c:v>
                </c:pt>
                <c:pt idx="166">
                  <c:v>42627</c:v>
                </c:pt>
                <c:pt idx="167">
                  <c:v>42628</c:v>
                </c:pt>
                <c:pt idx="168">
                  <c:v>42629</c:v>
                </c:pt>
                <c:pt idx="169">
                  <c:v>42630</c:v>
                </c:pt>
                <c:pt idx="170">
                  <c:v>42631</c:v>
                </c:pt>
                <c:pt idx="171">
                  <c:v>42632</c:v>
                </c:pt>
                <c:pt idx="172">
                  <c:v>42633</c:v>
                </c:pt>
                <c:pt idx="173">
                  <c:v>42634</c:v>
                </c:pt>
                <c:pt idx="174">
                  <c:v>42635</c:v>
                </c:pt>
                <c:pt idx="175">
                  <c:v>42636</c:v>
                </c:pt>
                <c:pt idx="176">
                  <c:v>42637</c:v>
                </c:pt>
                <c:pt idx="177">
                  <c:v>42638</c:v>
                </c:pt>
                <c:pt idx="178">
                  <c:v>42639</c:v>
                </c:pt>
                <c:pt idx="179">
                  <c:v>42640</c:v>
                </c:pt>
                <c:pt idx="180">
                  <c:v>42641</c:v>
                </c:pt>
                <c:pt idx="181">
                  <c:v>42642</c:v>
                </c:pt>
                <c:pt idx="182">
                  <c:v>42643</c:v>
                </c:pt>
                <c:pt idx="183">
                  <c:v>42644</c:v>
                </c:pt>
              </c:numCache>
            </c:numRef>
          </c:cat>
          <c:val>
            <c:numRef>
              <c:f>'Salmonids VS Species'!$E$3:$E$186</c:f>
              <c:numCache>
                <c:formatCode>0</c:formatCode>
                <c:ptCount val="18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270</c:v>
                </c:pt>
                <c:pt idx="7">
                  <c:v>0</c:v>
                </c:pt>
                <c:pt idx="8">
                  <c:v>855</c:v>
                </c:pt>
                <c:pt idx="9">
                  <c:v>0</c:v>
                </c:pt>
                <c:pt idx="10">
                  <c:v>1294</c:v>
                </c:pt>
                <c:pt idx="11">
                  <c:v>0</c:v>
                </c:pt>
                <c:pt idx="12">
                  <c:v>5472.6</c:v>
                </c:pt>
                <c:pt idx="13">
                  <c:v>0</c:v>
                </c:pt>
                <c:pt idx="14">
                  <c:v>6356.6</c:v>
                </c:pt>
                <c:pt idx="15">
                  <c:v>0</c:v>
                </c:pt>
                <c:pt idx="16">
                  <c:v>8793.4</c:v>
                </c:pt>
                <c:pt idx="17">
                  <c:v>0</c:v>
                </c:pt>
                <c:pt idx="18">
                  <c:v>13906.4</c:v>
                </c:pt>
                <c:pt idx="19">
                  <c:v>0</c:v>
                </c:pt>
                <c:pt idx="20">
                  <c:v>21371.8</c:v>
                </c:pt>
                <c:pt idx="21">
                  <c:v>0</c:v>
                </c:pt>
                <c:pt idx="22">
                  <c:v>28783.200000000001</c:v>
                </c:pt>
                <c:pt idx="23">
                  <c:v>0</c:v>
                </c:pt>
                <c:pt idx="24">
                  <c:v>37337.199999999997</c:v>
                </c:pt>
                <c:pt idx="25">
                  <c:v>0</c:v>
                </c:pt>
                <c:pt idx="26">
                  <c:v>42858</c:v>
                </c:pt>
                <c:pt idx="27">
                  <c:v>0</c:v>
                </c:pt>
                <c:pt idx="28">
                  <c:v>68376.800000000003</c:v>
                </c:pt>
                <c:pt idx="29">
                  <c:v>0</c:v>
                </c:pt>
                <c:pt idx="30">
                  <c:v>84817.8</c:v>
                </c:pt>
                <c:pt idx="31">
                  <c:v>0</c:v>
                </c:pt>
                <c:pt idx="32">
                  <c:v>105473</c:v>
                </c:pt>
                <c:pt idx="33">
                  <c:v>0</c:v>
                </c:pt>
                <c:pt idx="34">
                  <c:v>123005</c:v>
                </c:pt>
                <c:pt idx="35">
                  <c:v>0</c:v>
                </c:pt>
                <c:pt idx="36">
                  <c:v>139967.20000000001</c:v>
                </c:pt>
                <c:pt idx="37">
                  <c:v>0</c:v>
                </c:pt>
                <c:pt idx="38">
                  <c:v>143812.4</c:v>
                </c:pt>
                <c:pt idx="39">
                  <c:v>0</c:v>
                </c:pt>
                <c:pt idx="40">
                  <c:v>159471.20000000001</c:v>
                </c:pt>
                <c:pt idx="41">
                  <c:v>0</c:v>
                </c:pt>
                <c:pt idx="42">
                  <c:v>139472.20000000001</c:v>
                </c:pt>
                <c:pt idx="43">
                  <c:v>0</c:v>
                </c:pt>
                <c:pt idx="44">
                  <c:v>94000.4</c:v>
                </c:pt>
                <c:pt idx="45">
                  <c:v>0</c:v>
                </c:pt>
                <c:pt idx="46">
                  <c:v>89474.4</c:v>
                </c:pt>
                <c:pt idx="47">
                  <c:v>0</c:v>
                </c:pt>
                <c:pt idx="48">
                  <c:v>89608.8</c:v>
                </c:pt>
                <c:pt idx="49">
                  <c:v>0</c:v>
                </c:pt>
                <c:pt idx="50">
                  <c:v>66120.800000000003</c:v>
                </c:pt>
                <c:pt idx="51">
                  <c:v>0</c:v>
                </c:pt>
                <c:pt idx="52">
                  <c:v>50746.2</c:v>
                </c:pt>
                <c:pt idx="53">
                  <c:v>0</c:v>
                </c:pt>
                <c:pt idx="54">
                  <c:v>39027.4</c:v>
                </c:pt>
                <c:pt idx="55">
                  <c:v>0</c:v>
                </c:pt>
                <c:pt idx="56">
                  <c:v>26595.200000000001</c:v>
                </c:pt>
                <c:pt idx="57">
                  <c:v>0</c:v>
                </c:pt>
                <c:pt idx="58">
                  <c:v>26337.599999999999</c:v>
                </c:pt>
                <c:pt idx="59">
                  <c:v>0</c:v>
                </c:pt>
                <c:pt idx="60">
                  <c:v>22483.200000000001</c:v>
                </c:pt>
                <c:pt idx="61">
                  <c:v>0</c:v>
                </c:pt>
                <c:pt idx="62">
                  <c:v>18128.599999999999</c:v>
                </c:pt>
                <c:pt idx="63">
                  <c:v>0</c:v>
                </c:pt>
                <c:pt idx="64">
                  <c:v>19025.8</c:v>
                </c:pt>
                <c:pt idx="65">
                  <c:v>0</c:v>
                </c:pt>
                <c:pt idx="66">
                  <c:v>14610.6</c:v>
                </c:pt>
                <c:pt idx="67">
                  <c:v>0</c:v>
                </c:pt>
                <c:pt idx="68">
                  <c:v>15235</c:v>
                </c:pt>
                <c:pt idx="69">
                  <c:v>0</c:v>
                </c:pt>
                <c:pt idx="70">
                  <c:v>19130.2</c:v>
                </c:pt>
                <c:pt idx="71">
                  <c:v>0</c:v>
                </c:pt>
                <c:pt idx="72">
                  <c:v>23967</c:v>
                </c:pt>
                <c:pt idx="73">
                  <c:v>0</c:v>
                </c:pt>
                <c:pt idx="74">
                  <c:v>34362</c:v>
                </c:pt>
                <c:pt idx="75">
                  <c:v>0</c:v>
                </c:pt>
                <c:pt idx="76">
                  <c:v>23074.6</c:v>
                </c:pt>
                <c:pt idx="77">
                  <c:v>0</c:v>
                </c:pt>
                <c:pt idx="78">
                  <c:v>28823.4</c:v>
                </c:pt>
                <c:pt idx="79">
                  <c:v>0</c:v>
                </c:pt>
                <c:pt idx="80">
                  <c:v>25868.799999999999</c:v>
                </c:pt>
                <c:pt idx="81">
                  <c:v>0</c:v>
                </c:pt>
                <c:pt idx="82">
                  <c:v>35523.800000000003</c:v>
                </c:pt>
                <c:pt idx="83">
                  <c:v>0</c:v>
                </c:pt>
                <c:pt idx="84">
                  <c:v>53492.6</c:v>
                </c:pt>
                <c:pt idx="85">
                  <c:v>0</c:v>
                </c:pt>
                <c:pt idx="86">
                  <c:v>87573.2</c:v>
                </c:pt>
                <c:pt idx="87">
                  <c:v>0</c:v>
                </c:pt>
                <c:pt idx="88">
                  <c:v>56004.4</c:v>
                </c:pt>
                <c:pt idx="89">
                  <c:v>0</c:v>
                </c:pt>
                <c:pt idx="90">
                  <c:v>70106.600000000006</c:v>
                </c:pt>
                <c:pt idx="91">
                  <c:v>0</c:v>
                </c:pt>
                <c:pt idx="92">
                  <c:v>112504.2</c:v>
                </c:pt>
                <c:pt idx="93">
                  <c:v>0</c:v>
                </c:pt>
                <c:pt idx="94">
                  <c:v>88974.399999999994</c:v>
                </c:pt>
                <c:pt idx="95">
                  <c:v>0</c:v>
                </c:pt>
                <c:pt idx="96">
                  <c:v>126465.2</c:v>
                </c:pt>
                <c:pt idx="97">
                  <c:v>0</c:v>
                </c:pt>
                <c:pt idx="98">
                  <c:v>79144.600000000006</c:v>
                </c:pt>
                <c:pt idx="99">
                  <c:v>0</c:v>
                </c:pt>
                <c:pt idx="100">
                  <c:v>101895.6</c:v>
                </c:pt>
                <c:pt idx="101">
                  <c:v>0</c:v>
                </c:pt>
                <c:pt idx="102">
                  <c:v>69073</c:v>
                </c:pt>
                <c:pt idx="103">
                  <c:v>0</c:v>
                </c:pt>
                <c:pt idx="104">
                  <c:v>44022.2</c:v>
                </c:pt>
                <c:pt idx="105">
                  <c:v>0</c:v>
                </c:pt>
                <c:pt idx="106">
                  <c:v>43492.2</c:v>
                </c:pt>
                <c:pt idx="107">
                  <c:v>0</c:v>
                </c:pt>
                <c:pt idx="108">
                  <c:v>45561.4</c:v>
                </c:pt>
                <c:pt idx="109">
                  <c:v>0</c:v>
                </c:pt>
                <c:pt idx="110">
                  <c:v>41405.4</c:v>
                </c:pt>
                <c:pt idx="111">
                  <c:v>11339.6</c:v>
                </c:pt>
                <c:pt idx="112">
                  <c:v>30046.2</c:v>
                </c:pt>
                <c:pt idx="113">
                  <c:v>15100</c:v>
                </c:pt>
                <c:pt idx="114">
                  <c:v>34590.199999999997</c:v>
                </c:pt>
                <c:pt idx="115">
                  <c:v>18300</c:v>
                </c:pt>
                <c:pt idx="116">
                  <c:v>34308.400000000001</c:v>
                </c:pt>
                <c:pt idx="117">
                  <c:v>11060</c:v>
                </c:pt>
                <c:pt idx="118">
                  <c:v>33120.199999999997</c:v>
                </c:pt>
                <c:pt idx="119">
                  <c:v>18640</c:v>
                </c:pt>
                <c:pt idx="120">
                  <c:v>32153.8</c:v>
                </c:pt>
                <c:pt idx="121">
                  <c:v>15180</c:v>
                </c:pt>
                <c:pt idx="122">
                  <c:v>24930.2</c:v>
                </c:pt>
                <c:pt idx="123">
                  <c:v>10420</c:v>
                </c:pt>
                <c:pt idx="124">
                  <c:v>20339.400000000001</c:v>
                </c:pt>
                <c:pt idx="125">
                  <c:v>4600</c:v>
                </c:pt>
                <c:pt idx="126">
                  <c:v>14971.2</c:v>
                </c:pt>
                <c:pt idx="127">
                  <c:v>4885</c:v>
                </c:pt>
                <c:pt idx="128">
                  <c:v>16022.2</c:v>
                </c:pt>
                <c:pt idx="129">
                  <c:v>2270</c:v>
                </c:pt>
                <c:pt idx="130">
                  <c:v>11809.2</c:v>
                </c:pt>
                <c:pt idx="131">
                  <c:v>3745</c:v>
                </c:pt>
                <c:pt idx="132">
                  <c:v>12076.8</c:v>
                </c:pt>
                <c:pt idx="133">
                  <c:v>3340</c:v>
                </c:pt>
                <c:pt idx="134">
                  <c:v>7990.2</c:v>
                </c:pt>
                <c:pt idx="135">
                  <c:v>1300</c:v>
                </c:pt>
                <c:pt idx="136">
                  <c:v>12005</c:v>
                </c:pt>
                <c:pt idx="137">
                  <c:v>944</c:v>
                </c:pt>
                <c:pt idx="138">
                  <c:v>9172</c:v>
                </c:pt>
                <c:pt idx="139">
                  <c:v>6100</c:v>
                </c:pt>
                <c:pt idx="140">
                  <c:v>5806.6</c:v>
                </c:pt>
                <c:pt idx="141">
                  <c:v>4654</c:v>
                </c:pt>
                <c:pt idx="142">
                  <c:v>5411.6</c:v>
                </c:pt>
                <c:pt idx="143">
                  <c:v>5378</c:v>
                </c:pt>
                <c:pt idx="144">
                  <c:v>6388.8</c:v>
                </c:pt>
                <c:pt idx="145">
                  <c:v>3828</c:v>
                </c:pt>
                <c:pt idx="146">
                  <c:v>2619.6</c:v>
                </c:pt>
                <c:pt idx="147">
                  <c:v>4256</c:v>
                </c:pt>
                <c:pt idx="148">
                  <c:v>3464.8</c:v>
                </c:pt>
                <c:pt idx="149">
                  <c:v>3370</c:v>
                </c:pt>
                <c:pt idx="150">
                  <c:v>1822</c:v>
                </c:pt>
                <c:pt idx="151">
                  <c:v>1926</c:v>
                </c:pt>
                <c:pt idx="152">
                  <c:v>1898.8</c:v>
                </c:pt>
                <c:pt idx="153">
                  <c:v>3380</c:v>
                </c:pt>
                <c:pt idx="154">
                  <c:v>6589.2</c:v>
                </c:pt>
                <c:pt idx="155">
                  <c:v>4655</c:v>
                </c:pt>
                <c:pt idx="156">
                  <c:v>3116.4</c:v>
                </c:pt>
                <c:pt idx="157">
                  <c:v>590</c:v>
                </c:pt>
                <c:pt idx="158">
                  <c:v>1334.4</c:v>
                </c:pt>
                <c:pt idx="159">
                  <c:v>3332</c:v>
                </c:pt>
                <c:pt idx="160">
                  <c:v>2504.6</c:v>
                </c:pt>
                <c:pt idx="161">
                  <c:v>1448</c:v>
                </c:pt>
                <c:pt idx="162">
                  <c:v>1022.4</c:v>
                </c:pt>
                <c:pt idx="163">
                  <c:v>670</c:v>
                </c:pt>
                <c:pt idx="164">
                  <c:v>1171.2</c:v>
                </c:pt>
                <c:pt idx="165">
                  <c:v>480</c:v>
                </c:pt>
                <c:pt idx="166">
                  <c:v>705.2</c:v>
                </c:pt>
                <c:pt idx="167">
                  <c:v>374</c:v>
                </c:pt>
                <c:pt idx="168">
                  <c:v>413.2</c:v>
                </c:pt>
                <c:pt idx="169">
                  <c:v>259</c:v>
                </c:pt>
                <c:pt idx="170">
                  <c:v>1218.4000000000001</c:v>
                </c:pt>
                <c:pt idx="171">
                  <c:v>426</c:v>
                </c:pt>
                <c:pt idx="172">
                  <c:v>575.6</c:v>
                </c:pt>
                <c:pt idx="173">
                  <c:v>934</c:v>
                </c:pt>
                <c:pt idx="174">
                  <c:v>4248.2</c:v>
                </c:pt>
                <c:pt idx="175">
                  <c:v>1739</c:v>
                </c:pt>
                <c:pt idx="176">
                  <c:v>623.4</c:v>
                </c:pt>
                <c:pt idx="177">
                  <c:v>607</c:v>
                </c:pt>
                <c:pt idx="178">
                  <c:v>747.2</c:v>
                </c:pt>
                <c:pt idx="179">
                  <c:v>674</c:v>
                </c:pt>
                <c:pt idx="180">
                  <c:v>467.2</c:v>
                </c:pt>
                <c:pt idx="181">
                  <c:v>464</c:v>
                </c:pt>
                <c:pt idx="182">
                  <c:v>565</c:v>
                </c:pt>
                <c:pt idx="183">
                  <c:v>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24754680"/>
        <c:axId val="324754288"/>
      </c:barChart>
      <c:lineChart>
        <c:grouping val="standard"/>
        <c:varyColors val="0"/>
        <c:ser>
          <c:idx val="0"/>
          <c:order val="0"/>
          <c:tx>
            <c:strRef>
              <c:f>'Salmonids VS Species'!$B$2</c:f>
              <c:strCache>
                <c:ptCount val="1"/>
                <c:pt idx="0">
                  <c:v>GULL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'Salmonids VS Species'!$A$3:$A$186</c:f>
              <c:numCache>
                <c:formatCode>[$-409]d\-mmm;@</c:formatCode>
                <c:ptCount val="184"/>
                <c:pt idx="0">
                  <c:v>42461</c:v>
                </c:pt>
                <c:pt idx="1">
                  <c:v>42462</c:v>
                </c:pt>
                <c:pt idx="2">
                  <c:v>42463</c:v>
                </c:pt>
                <c:pt idx="3">
                  <c:v>42464</c:v>
                </c:pt>
                <c:pt idx="4">
                  <c:v>42465</c:v>
                </c:pt>
                <c:pt idx="5">
                  <c:v>42466</c:v>
                </c:pt>
                <c:pt idx="6">
                  <c:v>42467</c:v>
                </c:pt>
                <c:pt idx="7">
                  <c:v>42468</c:v>
                </c:pt>
                <c:pt idx="8">
                  <c:v>42469</c:v>
                </c:pt>
                <c:pt idx="9">
                  <c:v>42470</c:v>
                </c:pt>
                <c:pt idx="10">
                  <c:v>42471</c:v>
                </c:pt>
                <c:pt idx="11">
                  <c:v>42472</c:v>
                </c:pt>
                <c:pt idx="12">
                  <c:v>42473</c:v>
                </c:pt>
                <c:pt idx="13">
                  <c:v>42474</c:v>
                </c:pt>
                <c:pt idx="14">
                  <c:v>42475</c:v>
                </c:pt>
                <c:pt idx="15">
                  <c:v>42476</c:v>
                </c:pt>
                <c:pt idx="16">
                  <c:v>42477</c:v>
                </c:pt>
                <c:pt idx="17">
                  <c:v>42478</c:v>
                </c:pt>
                <c:pt idx="18">
                  <c:v>42479</c:v>
                </c:pt>
                <c:pt idx="19">
                  <c:v>42480</c:v>
                </c:pt>
                <c:pt idx="20">
                  <c:v>42481</c:v>
                </c:pt>
                <c:pt idx="21">
                  <c:v>42482</c:v>
                </c:pt>
                <c:pt idx="22">
                  <c:v>42483</c:v>
                </c:pt>
                <c:pt idx="23">
                  <c:v>42484</c:v>
                </c:pt>
                <c:pt idx="24">
                  <c:v>42485</c:v>
                </c:pt>
                <c:pt idx="25">
                  <c:v>42486</c:v>
                </c:pt>
                <c:pt idx="26">
                  <c:v>42487</c:v>
                </c:pt>
                <c:pt idx="27">
                  <c:v>42488</c:v>
                </c:pt>
                <c:pt idx="28">
                  <c:v>42489</c:v>
                </c:pt>
                <c:pt idx="29">
                  <c:v>42490</c:v>
                </c:pt>
                <c:pt idx="30">
                  <c:v>42491</c:v>
                </c:pt>
                <c:pt idx="31">
                  <c:v>42492</c:v>
                </c:pt>
                <c:pt idx="32">
                  <c:v>42493</c:v>
                </c:pt>
                <c:pt idx="33">
                  <c:v>42494</c:v>
                </c:pt>
                <c:pt idx="34">
                  <c:v>42495</c:v>
                </c:pt>
                <c:pt idx="35">
                  <c:v>42496</c:v>
                </c:pt>
                <c:pt idx="36">
                  <c:v>42497</c:v>
                </c:pt>
                <c:pt idx="37">
                  <c:v>42498</c:v>
                </c:pt>
                <c:pt idx="38">
                  <c:v>42499</c:v>
                </c:pt>
                <c:pt idx="39">
                  <c:v>42500</c:v>
                </c:pt>
                <c:pt idx="40">
                  <c:v>42501</c:v>
                </c:pt>
                <c:pt idx="41">
                  <c:v>42502</c:v>
                </c:pt>
                <c:pt idx="42">
                  <c:v>42503</c:v>
                </c:pt>
                <c:pt idx="43">
                  <c:v>42504</c:v>
                </c:pt>
                <c:pt idx="44">
                  <c:v>42505</c:v>
                </c:pt>
                <c:pt idx="45">
                  <c:v>42506</c:v>
                </c:pt>
                <c:pt idx="46">
                  <c:v>42507</c:v>
                </c:pt>
                <c:pt idx="47">
                  <c:v>42508</c:v>
                </c:pt>
                <c:pt idx="48">
                  <c:v>42509</c:v>
                </c:pt>
                <c:pt idx="49">
                  <c:v>42510</c:v>
                </c:pt>
                <c:pt idx="50">
                  <c:v>42511</c:v>
                </c:pt>
                <c:pt idx="51">
                  <c:v>42512</c:v>
                </c:pt>
                <c:pt idx="52">
                  <c:v>42513</c:v>
                </c:pt>
                <c:pt idx="53">
                  <c:v>42514</c:v>
                </c:pt>
                <c:pt idx="54">
                  <c:v>42515</c:v>
                </c:pt>
                <c:pt idx="55">
                  <c:v>42516</c:v>
                </c:pt>
                <c:pt idx="56">
                  <c:v>42517</c:v>
                </c:pt>
                <c:pt idx="57">
                  <c:v>42518</c:v>
                </c:pt>
                <c:pt idx="58">
                  <c:v>42519</c:v>
                </c:pt>
                <c:pt idx="59">
                  <c:v>42520</c:v>
                </c:pt>
                <c:pt idx="60">
                  <c:v>42521</c:v>
                </c:pt>
                <c:pt idx="61">
                  <c:v>42522</c:v>
                </c:pt>
                <c:pt idx="62">
                  <c:v>42523</c:v>
                </c:pt>
                <c:pt idx="63">
                  <c:v>42524</c:v>
                </c:pt>
                <c:pt idx="64">
                  <c:v>42525</c:v>
                </c:pt>
                <c:pt idx="65">
                  <c:v>42526</c:v>
                </c:pt>
                <c:pt idx="66">
                  <c:v>42527</c:v>
                </c:pt>
                <c:pt idx="67">
                  <c:v>42528</c:v>
                </c:pt>
                <c:pt idx="68">
                  <c:v>42529</c:v>
                </c:pt>
                <c:pt idx="69">
                  <c:v>42530</c:v>
                </c:pt>
                <c:pt idx="70">
                  <c:v>42531</c:v>
                </c:pt>
                <c:pt idx="71">
                  <c:v>42532</c:v>
                </c:pt>
                <c:pt idx="72">
                  <c:v>42533</c:v>
                </c:pt>
                <c:pt idx="73">
                  <c:v>42534</c:v>
                </c:pt>
                <c:pt idx="74">
                  <c:v>42535</c:v>
                </c:pt>
                <c:pt idx="75">
                  <c:v>42536</c:v>
                </c:pt>
                <c:pt idx="76">
                  <c:v>42537</c:v>
                </c:pt>
                <c:pt idx="77">
                  <c:v>42538</c:v>
                </c:pt>
                <c:pt idx="78">
                  <c:v>42539</c:v>
                </c:pt>
                <c:pt idx="79">
                  <c:v>42540</c:v>
                </c:pt>
                <c:pt idx="80">
                  <c:v>42541</c:v>
                </c:pt>
                <c:pt idx="81">
                  <c:v>42542</c:v>
                </c:pt>
                <c:pt idx="82">
                  <c:v>42543</c:v>
                </c:pt>
                <c:pt idx="83">
                  <c:v>42544</c:v>
                </c:pt>
                <c:pt idx="84">
                  <c:v>42545</c:v>
                </c:pt>
                <c:pt idx="85">
                  <c:v>42546</c:v>
                </c:pt>
                <c:pt idx="86">
                  <c:v>42547</c:v>
                </c:pt>
                <c:pt idx="87">
                  <c:v>42548</c:v>
                </c:pt>
                <c:pt idx="88">
                  <c:v>42549</c:v>
                </c:pt>
                <c:pt idx="89">
                  <c:v>42550</c:v>
                </c:pt>
                <c:pt idx="90">
                  <c:v>42551</c:v>
                </c:pt>
                <c:pt idx="91">
                  <c:v>42552</c:v>
                </c:pt>
                <c:pt idx="92">
                  <c:v>42553</c:v>
                </c:pt>
                <c:pt idx="93">
                  <c:v>42554</c:v>
                </c:pt>
                <c:pt idx="94">
                  <c:v>42555</c:v>
                </c:pt>
                <c:pt idx="95">
                  <c:v>42556</c:v>
                </c:pt>
                <c:pt idx="96">
                  <c:v>42557</c:v>
                </c:pt>
                <c:pt idx="97">
                  <c:v>42558</c:v>
                </c:pt>
                <c:pt idx="98">
                  <c:v>42559</c:v>
                </c:pt>
                <c:pt idx="99">
                  <c:v>42560</c:v>
                </c:pt>
                <c:pt idx="100">
                  <c:v>42561</c:v>
                </c:pt>
                <c:pt idx="101">
                  <c:v>42562</c:v>
                </c:pt>
                <c:pt idx="102">
                  <c:v>42563</c:v>
                </c:pt>
                <c:pt idx="103">
                  <c:v>42564</c:v>
                </c:pt>
                <c:pt idx="104">
                  <c:v>42565</c:v>
                </c:pt>
                <c:pt idx="105">
                  <c:v>42566</c:v>
                </c:pt>
                <c:pt idx="106">
                  <c:v>42567</c:v>
                </c:pt>
                <c:pt idx="107">
                  <c:v>42568</c:v>
                </c:pt>
                <c:pt idx="108">
                  <c:v>42569</c:v>
                </c:pt>
                <c:pt idx="109">
                  <c:v>42570</c:v>
                </c:pt>
                <c:pt idx="110">
                  <c:v>42571</c:v>
                </c:pt>
                <c:pt idx="111">
                  <c:v>42572</c:v>
                </c:pt>
                <c:pt idx="112">
                  <c:v>42573</c:v>
                </c:pt>
                <c:pt idx="113">
                  <c:v>42574</c:v>
                </c:pt>
                <c:pt idx="114">
                  <c:v>42575</c:v>
                </c:pt>
                <c:pt idx="115">
                  <c:v>42576</c:v>
                </c:pt>
                <c:pt idx="116">
                  <c:v>42577</c:v>
                </c:pt>
                <c:pt idx="117">
                  <c:v>42578</c:v>
                </c:pt>
                <c:pt idx="118">
                  <c:v>42579</c:v>
                </c:pt>
                <c:pt idx="119">
                  <c:v>42580</c:v>
                </c:pt>
                <c:pt idx="120">
                  <c:v>42581</c:v>
                </c:pt>
                <c:pt idx="121">
                  <c:v>42582</c:v>
                </c:pt>
                <c:pt idx="122">
                  <c:v>42583</c:v>
                </c:pt>
                <c:pt idx="123">
                  <c:v>42584</c:v>
                </c:pt>
                <c:pt idx="124">
                  <c:v>42585</c:v>
                </c:pt>
                <c:pt idx="125">
                  <c:v>42586</c:v>
                </c:pt>
                <c:pt idx="126">
                  <c:v>42587</c:v>
                </c:pt>
                <c:pt idx="127">
                  <c:v>42588</c:v>
                </c:pt>
                <c:pt idx="128">
                  <c:v>42589</c:v>
                </c:pt>
                <c:pt idx="129">
                  <c:v>42590</c:v>
                </c:pt>
                <c:pt idx="130">
                  <c:v>42591</c:v>
                </c:pt>
                <c:pt idx="131">
                  <c:v>42592</c:v>
                </c:pt>
                <c:pt idx="132">
                  <c:v>42593</c:v>
                </c:pt>
                <c:pt idx="133">
                  <c:v>42594</c:v>
                </c:pt>
                <c:pt idx="134">
                  <c:v>42595</c:v>
                </c:pt>
                <c:pt idx="135">
                  <c:v>42596</c:v>
                </c:pt>
                <c:pt idx="136">
                  <c:v>42597</c:v>
                </c:pt>
                <c:pt idx="137">
                  <c:v>42598</c:v>
                </c:pt>
                <c:pt idx="138">
                  <c:v>42599</c:v>
                </c:pt>
                <c:pt idx="139">
                  <c:v>42600</c:v>
                </c:pt>
                <c:pt idx="140">
                  <c:v>42601</c:v>
                </c:pt>
                <c:pt idx="141">
                  <c:v>42602</c:v>
                </c:pt>
                <c:pt idx="142">
                  <c:v>42603</c:v>
                </c:pt>
                <c:pt idx="143">
                  <c:v>42604</c:v>
                </c:pt>
                <c:pt idx="144">
                  <c:v>42605</c:v>
                </c:pt>
                <c:pt idx="145">
                  <c:v>42606</c:v>
                </c:pt>
                <c:pt idx="146">
                  <c:v>42607</c:v>
                </c:pt>
                <c:pt idx="147">
                  <c:v>42608</c:v>
                </c:pt>
                <c:pt idx="148">
                  <c:v>42609</c:v>
                </c:pt>
                <c:pt idx="149">
                  <c:v>42610</c:v>
                </c:pt>
                <c:pt idx="150">
                  <c:v>42611</c:v>
                </c:pt>
                <c:pt idx="151">
                  <c:v>42612</c:v>
                </c:pt>
                <c:pt idx="152">
                  <c:v>42613</c:v>
                </c:pt>
                <c:pt idx="153">
                  <c:v>42614</c:v>
                </c:pt>
                <c:pt idx="154">
                  <c:v>42615</c:v>
                </c:pt>
                <c:pt idx="155">
                  <c:v>42616</c:v>
                </c:pt>
                <c:pt idx="156">
                  <c:v>42617</c:v>
                </c:pt>
                <c:pt idx="157">
                  <c:v>42618</c:v>
                </c:pt>
                <c:pt idx="158">
                  <c:v>42619</c:v>
                </c:pt>
                <c:pt idx="159">
                  <c:v>42620</c:v>
                </c:pt>
                <c:pt idx="160">
                  <c:v>42621</c:v>
                </c:pt>
                <c:pt idx="161">
                  <c:v>42622</c:v>
                </c:pt>
                <c:pt idx="162">
                  <c:v>42623</c:v>
                </c:pt>
                <c:pt idx="163">
                  <c:v>42624</c:v>
                </c:pt>
                <c:pt idx="164">
                  <c:v>42625</c:v>
                </c:pt>
                <c:pt idx="165">
                  <c:v>42626</c:v>
                </c:pt>
                <c:pt idx="166">
                  <c:v>42627</c:v>
                </c:pt>
                <c:pt idx="167">
                  <c:v>42628</c:v>
                </c:pt>
                <c:pt idx="168">
                  <c:v>42629</c:v>
                </c:pt>
                <c:pt idx="169">
                  <c:v>42630</c:v>
                </c:pt>
                <c:pt idx="170">
                  <c:v>42631</c:v>
                </c:pt>
                <c:pt idx="171">
                  <c:v>42632</c:v>
                </c:pt>
                <c:pt idx="172">
                  <c:v>42633</c:v>
                </c:pt>
                <c:pt idx="173">
                  <c:v>42634</c:v>
                </c:pt>
                <c:pt idx="174">
                  <c:v>42635</c:v>
                </c:pt>
                <c:pt idx="175">
                  <c:v>42636</c:v>
                </c:pt>
                <c:pt idx="176">
                  <c:v>42637</c:v>
                </c:pt>
                <c:pt idx="177">
                  <c:v>42638</c:v>
                </c:pt>
                <c:pt idx="178">
                  <c:v>42639</c:v>
                </c:pt>
                <c:pt idx="179">
                  <c:v>42640</c:v>
                </c:pt>
                <c:pt idx="180">
                  <c:v>42641</c:v>
                </c:pt>
                <c:pt idx="181">
                  <c:v>42642</c:v>
                </c:pt>
                <c:pt idx="182">
                  <c:v>42643</c:v>
                </c:pt>
                <c:pt idx="183">
                  <c:v>42644</c:v>
                </c:pt>
              </c:numCache>
            </c:numRef>
          </c:cat>
          <c:val>
            <c:numRef>
              <c:f>'Salmonids VS Species'!$B$3:$B$186</c:f>
              <c:numCache>
                <c:formatCode>0</c:formatCode>
                <c:ptCount val="184"/>
                <c:pt idx="0">
                  <c:v>1.4</c:v>
                </c:pt>
                <c:pt idx="1">
                  <c:v>1</c:v>
                </c:pt>
                <c:pt idx="2">
                  <c:v>0</c:v>
                </c:pt>
                <c:pt idx="3">
                  <c:v>0.2</c:v>
                </c:pt>
                <c:pt idx="4">
                  <c:v>0.6</c:v>
                </c:pt>
                <c:pt idx="5">
                  <c:v>0.6</c:v>
                </c:pt>
                <c:pt idx="6">
                  <c:v>0.8</c:v>
                </c:pt>
                <c:pt idx="7">
                  <c:v>0</c:v>
                </c:pt>
                <c:pt idx="8">
                  <c:v>0.8</c:v>
                </c:pt>
                <c:pt idx="9">
                  <c:v>2.4</c:v>
                </c:pt>
                <c:pt idx="10">
                  <c:v>2.4</c:v>
                </c:pt>
                <c:pt idx="11">
                  <c:v>4.5999999999999996</c:v>
                </c:pt>
                <c:pt idx="12">
                  <c:v>9.4</c:v>
                </c:pt>
                <c:pt idx="13">
                  <c:v>17.8</c:v>
                </c:pt>
                <c:pt idx="14">
                  <c:v>5.4</c:v>
                </c:pt>
                <c:pt idx="15">
                  <c:v>2.6</c:v>
                </c:pt>
                <c:pt idx="16">
                  <c:v>3.4</c:v>
                </c:pt>
                <c:pt idx="17">
                  <c:v>3.8</c:v>
                </c:pt>
                <c:pt idx="18">
                  <c:v>6</c:v>
                </c:pt>
                <c:pt idx="19">
                  <c:v>17</c:v>
                </c:pt>
                <c:pt idx="20">
                  <c:v>17</c:v>
                </c:pt>
                <c:pt idx="21">
                  <c:v>39.200000000000003</c:v>
                </c:pt>
                <c:pt idx="22">
                  <c:v>31.8</c:v>
                </c:pt>
                <c:pt idx="23">
                  <c:v>35.799999999999997</c:v>
                </c:pt>
                <c:pt idx="24">
                  <c:v>47.8</c:v>
                </c:pt>
                <c:pt idx="25">
                  <c:v>33.799999999999997</c:v>
                </c:pt>
                <c:pt idx="26">
                  <c:v>23.4</c:v>
                </c:pt>
                <c:pt idx="27">
                  <c:v>36.200000000000003</c:v>
                </c:pt>
                <c:pt idx="28">
                  <c:v>44.8</c:v>
                </c:pt>
                <c:pt idx="29">
                  <c:v>48.2</c:v>
                </c:pt>
                <c:pt idx="30">
                  <c:v>39.6</c:v>
                </c:pt>
                <c:pt idx="31">
                  <c:v>67.599999999999994</c:v>
                </c:pt>
                <c:pt idx="32">
                  <c:v>74.8</c:v>
                </c:pt>
                <c:pt idx="33">
                  <c:v>64.2</c:v>
                </c:pt>
                <c:pt idx="34">
                  <c:v>95.2</c:v>
                </c:pt>
                <c:pt idx="35">
                  <c:v>63.4</c:v>
                </c:pt>
                <c:pt idx="36">
                  <c:v>80</c:v>
                </c:pt>
                <c:pt idx="37">
                  <c:v>80.400000000000006</c:v>
                </c:pt>
                <c:pt idx="38">
                  <c:v>126</c:v>
                </c:pt>
                <c:pt idx="39">
                  <c:v>87.4</c:v>
                </c:pt>
                <c:pt idx="40">
                  <c:v>86</c:v>
                </c:pt>
                <c:pt idx="41">
                  <c:v>79.2</c:v>
                </c:pt>
                <c:pt idx="42">
                  <c:v>76.400000000000006</c:v>
                </c:pt>
                <c:pt idx="43">
                  <c:v>58.4</c:v>
                </c:pt>
                <c:pt idx="44">
                  <c:v>49.6</c:v>
                </c:pt>
                <c:pt idx="45">
                  <c:v>89.6</c:v>
                </c:pt>
                <c:pt idx="46">
                  <c:v>107.8</c:v>
                </c:pt>
                <c:pt idx="47">
                  <c:v>105.2</c:v>
                </c:pt>
                <c:pt idx="48">
                  <c:v>55.2</c:v>
                </c:pt>
                <c:pt idx="49">
                  <c:v>51.4</c:v>
                </c:pt>
                <c:pt idx="50">
                  <c:v>60.8</c:v>
                </c:pt>
                <c:pt idx="51">
                  <c:v>103.2</c:v>
                </c:pt>
                <c:pt idx="52">
                  <c:v>63.8</c:v>
                </c:pt>
                <c:pt idx="53">
                  <c:v>62.2</c:v>
                </c:pt>
                <c:pt idx="54">
                  <c:v>52.8</c:v>
                </c:pt>
                <c:pt idx="55">
                  <c:v>31.6</c:v>
                </c:pt>
                <c:pt idx="56">
                  <c:v>28.6</c:v>
                </c:pt>
                <c:pt idx="57">
                  <c:v>40</c:v>
                </c:pt>
                <c:pt idx="58">
                  <c:v>19</c:v>
                </c:pt>
                <c:pt idx="59">
                  <c:v>17.2</c:v>
                </c:pt>
                <c:pt idx="60">
                  <c:v>29</c:v>
                </c:pt>
                <c:pt idx="61">
                  <c:v>27</c:v>
                </c:pt>
                <c:pt idx="62">
                  <c:v>18.600000000000001</c:v>
                </c:pt>
                <c:pt idx="63">
                  <c:v>21.4</c:v>
                </c:pt>
                <c:pt idx="64">
                  <c:v>22</c:v>
                </c:pt>
                <c:pt idx="65">
                  <c:v>16</c:v>
                </c:pt>
                <c:pt idx="66">
                  <c:v>9.4</c:v>
                </c:pt>
                <c:pt idx="67">
                  <c:v>16.2</c:v>
                </c:pt>
                <c:pt idx="68">
                  <c:v>2</c:v>
                </c:pt>
                <c:pt idx="69">
                  <c:v>15.4</c:v>
                </c:pt>
                <c:pt idx="70">
                  <c:v>11.8</c:v>
                </c:pt>
                <c:pt idx="71">
                  <c:v>18.2</c:v>
                </c:pt>
                <c:pt idx="72">
                  <c:v>21.8</c:v>
                </c:pt>
                <c:pt idx="73">
                  <c:v>2.8</c:v>
                </c:pt>
                <c:pt idx="74">
                  <c:v>5.4</c:v>
                </c:pt>
                <c:pt idx="75">
                  <c:v>6.8</c:v>
                </c:pt>
                <c:pt idx="76">
                  <c:v>4.8</c:v>
                </c:pt>
                <c:pt idx="77">
                  <c:v>15.6</c:v>
                </c:pt>
                <c:pt idx="78">
                  <c:v>13.2</c:v>
                </c:pt>
                <c:pt idx="79">
                  <c:v>12.8</c:v>
                </c:pt>
                <c:pt idx="80">
                  <c:v>1.6</c:v>
                </c:pt>
                <c:pt idx="81">
                  <c:v>5.6</c:v>
                </c:pt>
                <c:pt idx="82">
                  <c:v>5.4</c:v>
                </c:pt>
                <c:pt idx="83">
                  <c:v>10.8</c:v>
                </c:pt>
                <c:pt idx="84">
                  <c:v>12.2</c:v>
                </c:pt>
                <c:pt idx="85">
                  <c:v>12.8</c:v>
                </c:pt>
                <c:pt idx="86">
                  <c:v>13.4</c:v>
                </c:pt>
                <c:pt idx="87">
                  <c:v>8.4</c:v>
                </c:pt>
                <c:pt idx="88">
                  <c:v>2.2000000000000002</c:v>
                </c:pt>
                <c:pt idx="89">
                  <c:v>5.2</c:v>
                </c:pt>
                <c:pt idx="90">
                  <c:v>16</c:v>
                </c:pt>
                <c:pt idx="91">
                  <c:v>6.2</c:v>
                </c:pt>
                <c:pt idx="92">
                  <c:v>17</c:v>
                </c:pt>
                <c:pt idx="93">
                  <c:v>19.8</c:v>
                </c:pt>
                <c:pt idx="94">
                  <c:v>21.2</c:v>
                </c:pt>
                <c:pt idx="95">
                  <c:v>10</c:v>
                </c:pt>
                <c:pt idx="96">
                  <c:v>4.5999999999999996</c:v>
                </c:pt>
                <c:pt idx="97">
                  <c:v>9.6</c:v>
                </c:pt>
                <c:pt idx="98">
                  <c:v>12.8</c:v>
                </c:pt>
                <c:pt idx="99">
                  <c:v>12.2</c:v>
                </c:pt>
                <c:pt idx="100">
                  <c:v>4.2</c:v>
                </c:pt>
                <c:pt idx="101">
                  <c:v>15.6</c:v>
                </c:pt>
                <c:pt idx="102">
                  <c:v>5.8</c:v>
                </c:pt>
                <c:pt idx="103">
                  <c:v>7</c:v>
                </c:pt>
                <c:pt idx="104">
                  <c:v>7.2</c:v>
                </c:pt>
                <c:pt idx="105">
                  <c:v>8</c:v>
                </c:pt>
                <c:pt idx="106">
                  <c:v>1.6</c:v>
                </c:pt>
                <c:pt idx="107">
                  <c:v>7</c:v>
                </c:pt>
                <c:pt idx="108">
                  <c:v>5.6</c:v>
                </c:pt>
                <c:pt idx="109">
                  <c:v>20.399999999999999</c:v>
                </c:pt>
                <c:pt idx="110">
                  <c:v>2</c:v>
                </c:pt>
                <c:pt idx="111">
                  <c:v>2.8</c:v>
                </c:pt>
                <c:pt idx="112">
                  <c:v>5.8</c:v>
                </c:pt>
                <c:pt idx="113">
                  <c:v>1.2</c:v>
                </c:pt>
                <c:pt idx="114">
                  <c:v>8</c:v>
                </c:pt>
                <c:pt idx="115">
                  <c:v>4</c:v>
                </c:pt>
                <c:pt idx="116">
                  <c:v>6.4</c:v>
                </c:pt>
                <c:pt idx="117">
                  <c:v>3.2</c:v>
                </c:pt>
                <c:pt idx="118">
                  <c:v>7.2</c:v>
                </c:pt>
                <c:pt idx="119">
                  <c:v>1.2</c:v>
                </c:pt>
                <c:pt idx="120">
                  <c:v>3</c:v>
                </c:pt>
                <c:pt idx="121">
                  <c:v>2.4</c:v>
                </c:pt>
                <c:pt idx="122">
                  <c:v>6.2</c:v>
                </c:pt>
                <c:pt idx="123">
                  <c:v>5.2</c:v>
                </c:pt>
                <c:pt idx="124">
                  <c:v>3.8</c:v>
                </c:pt>
                <c:pt idx="125">
                  <c:v>9</c:v>
                </c:pt>
                <c:pt idx="126">
                  <c:v>4.4000000000000004</c:v>
                </c:pt>
                <c:pt idx="127">
                  <c:v>8.8000000000000007</c:v>
                </c:pt>
                <c:pt idx="128">
                  <c:v>5.8</c:v>
                </c:pt>
                <c:pt idx="129">
                  <c:v>4.5999999999999996</c:v>
                </c:pt>
                <c:pt idx="130">
                  <c:v>6.2</c:v>
                </c:pt>
                <c:pt idx="131">
                  <c:v>3.8</c:v>
                </c:pt>
                <c:pt idx="132">
                  <c:v>6.6</c:v>
                </c:pt>
                <c:pt idx="133">
                  <c:v>6.6</c:v>
                </c:pt>
                <c:pt idx="134">
                  <c:v>9.8000000000000007</c:v>
                </c:pt>
                <c:pt idx="135">
                  <c:v>15.8</c:v>
                </c:pt>
                <c:pt idx="136">
                  <c:v>9.4</c:v>
                </c:pt>
                <c:pt idx="137">
                  <c:v>11.4</c:v>
                </c:pt>
                <c:pt idx="138">
                  <c:v>12.6</c:v>
                </c:pt>
                <c:pt idx="139">
                  <c:v>17.2</c:v>
                </c:pt>
                <c:pt idx="140">
                  <c:v>9.1999999999999993</c:v>
                </c:pt>
                <c:pt idx="141">
                  <c:v>29.2</c:v>
                </c:pt>
                <c:pt idx="142">
                  <c:v>54.4</c:v>
                </c:pt>
                <c:pt idx="143">
                  <c:v>27.4</c:v>
                </c:pt>
                <c:pt idx="144">
                  <c:v>26.6</c:v>
                </c:pt>
                <c:pt idx="145">
                  <c:v>66.400000000000006</c:v>
                </c:pt>
                <c:pt idx="146">
                  <c:v>45.2</c:v>
                </c:pt>
                <c:pt idx="147">
                  <c:v>31.6</c:v>
                </c:pt>
                <c:pt idx="148">
                  <c:v>32.200000000000003</c:v>
                </c:pt>
                <c:pt idx="149">
                  <c:v>17.600000000000001</c:v>
                </c:pt>
                <c:pt idx="150">
                  <c:v>24.2</c:v>
                </c:pt>
                <c:pt idx="151">
                  <c:v>44.4</c:v>
                </c:pt>
                <c:pt idx="152">
                  <c:v>114.4</c:v>
                </c:pt>
                <c:pt idx="153">
                  <c:v>36.4</c:v>
                </c:pt>
                <c:pt idx="154">
                  <c:v>25.4</c:v>
                </c:pt>
                <c:pt idx="155">
                  <c:v>15.6</c:v>
                </c:pt>
                <c:pt idx="156">
                  <c:v>43.2</c:v>
                </c:pt>
                <c:pt idx="157">
                  <c:v>56.2</c:v>
                </c:pt>
                <c:pt idx="158">
                  <c:v>36.200000000000003</c:v>
                </c:pt>
                <c:pt idx="159">
                  <c:v>58.6</c:v>
                </c:pt>
                <c:pt idx="160">
                  <c:v>36.799999999999997</c:v>
                </c:pt>
                <c:pt idx="161">
                  <c:v>29.6</c:v>
                </c:pt>
                <c:pt idx="162">
                  <c:v>50.8</c:v>
                </c:pt>
                <c:pt idx="163">
                  <c:v>16.600000000000001</c:v>
                </c:pt>
                <c:pt idx="164">
                  <c:v>43.8</c:v>
                </c:pt>
                <c:pt idx="165">
                  <c:v>26.4</c:v>
                </c:pt>
                <c:pt idx="166">
                  <c:v>28.2</c:v>
                </c:pt>
                <c:pt idx="167">
                  <c:v>30.6</c:v>
                </c:pt>
                <c:pt idx="168">
                  <c:v>66.8</c:v>
                </c:pt>
                <c:pt idx="169">
                  <c:v>52.6</c:v>
                </c:pt>
                <c:pt idx="170">
                  <c:v>77.599999999999994</c:v>
                </c:pt>
                <c:pt idx="171">
                  <c:v>21</c:v>
                </c:pt>
                <c:pt idx="172">
                  <c:v>38.4</c:v>
                </c:pt>
                <c:pt idx="173">
                  <c:v>35</c:v>
                </c:pt>
                <c:pt idx="174">
                  <c:v>39.799999999999997</c:v>
                </c:pt>
                <c:pt idx="175">
                  <c:v>18.399999999999999</c:v>
                </c:pt>
                <c:pt idx="176">
                  <c:v>56.4</c:v>
                </c:pt>
                <c:pt idx="177">
                  <c:v>36</c:v>
                </c:pt>
                <c:pt idx="178">
                  <c:v>57.4</c:v>
                </c:pt>
                <c:pt idx="179">
                  <c:v>57.6</c:v>
                </c:pt>
                <c:pt idx="180">
                  <c:v>63.4</c:v>
                </c:pt>
                <c:pt idx="181">
                  <c:v>52.6</c:v>
                </c:pt>
                <c:pt idx="182">
                  <c:v>47.4</c:v>
                </c:pt>
                <c:pt idx="183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'Salmonids VS Species'!$C$2</c:f>
              <c:strCache>
                <c:ptCount val="1"/>
                <c:pt idx="0">
                  <c:v>CATE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'Salmonids VS Species'!$A$3:$A$186</c:f>
              <c:numCache>
                <c:formatCode>[$-409]d\-mmm;@</c:formatCode>
                <c:ptCount val="184"/>
                <c:pt idx="0">
                  <c:v>42461</c:v>
                </c:pt>
                <c:pt idx="1">
                  <c:v>42462</c:v>
                </c:pt>
                <c:pt idx="2">
                  <c:v>42463</c:v>
                </c:pt>
                <c:pt idx="3">
                  <c:v>42464</c:v>
                </c:pt>
                <c:pt idx="4">
                  <c:v>42465</c:v>
                </c:pt>
                <c:pt idx="5">
                  <c:v>42466</c:v>
                </c:pt>
                <c:pt idx="6">
                  <c:v>42467</c:v>
                </c:pt>
                <c:pt idx="7">
                  <c:v>42468</c:v>
                </c:pt>
                <c:pt idx="8">
                  <c:v>42469</c:v>
                </c:pt>
                <c:pt idx="9">
                  <c:v>42470</c:v>
                </c:pt>
                <c:pt idx="10">
                  <c:v>42471</c:v>
                </c:pt>
                <c:pt idx="11">
                  <c:v>42472</c:v>
                </c:pt>
                <c:pt idx="12">
                  <c:v>42473</c:v>
                </c:pt>
                <c:pt idx="13">
                  <c:v>42474</c:v>
                </c:pt>
                <c:pt idx="14">
                  <c:v>42475</c:v>
                </c:pt>
                <c:pt idx="15">
                  <c:v>42476</c:v>
                </c:pt>
                <c:pt idx="16">
                  <c:v>42477</c:v>
                </c:pt>
                <c:pt idx="17">
                  <c:v>42478</c:v>
                </c:pt>
                <c:pt idx="18">
                  <c:v>42479</c:v>
                </c:pt>
                <c:pt idx="19">
                  <c:v>42480</c:v>
                </c:pt>
                <c:pt idx="20">
                  <c:v>42481</c:v>
                </c:pt>
                <c:pt idx="21">
                  <c:v>42482</c:v>
                </c:pt>
                <c:pt idx="22">
                  <c:v>42483</c:v>
                </c:pt>
                <c:pt idx="23">
                  <c:v>42484</c:v>
                </c:pt>
                <c:pt idx="24">
                  <c:v>42485</c:v>
                </c:pt>
                <c:pt idx="25">
                  <c:v>42486</c:v>
                </c:pt>
                <c:pt idx="26">
                  <c:v>42487</c:v>
                </c:pt>
                <c:pt idx="27">
                  <c:v>42488</c:v>
                </c:pt>
                <c:pt idx="28">
                  <c:v>42489</c:v>
                </c:pt>
                <c:pt idx="29">
                  <c:v>42490</c:v>
                </c:pt>
                <c:pt idx="30">
                  <c:v>42491</c:v>
                </c:pt>
                <c:pt idx="31">
                  <c:v>42492</c:v>
                </c:pt>
                <c:pt idx="32">
                  <c:v>42493</c:v>
                </c:pt>
                <c:pt idx="33">
                  <c:v>42494</c:v>
                </c:pt>
                <c:pt idx="34">
                  <c:v>42495</c:v>
                </c:pt>
                <c:pt idx="35">
                  <c:v>42496</c:v>
                </c:pt>
                <c:pt idx="36">
                  <c:v>42497</c:v>
                </c:pt>
                <c:pt idx="37">
                  <c:v>42498</c:v>
                </c:pt>
                <c:pt idx="38">
                  <c:v>42499</c:v>
                </c:pt>
                <c:pt idx="39">
                  <c:v>42500</c:v>
                </c:pt>
                <c:pt idx="40">
                  <c:v>42501</c:v>
                </c:pt>
                <c:pt idx="41">
                  <c:v>42502</c:v>
                </c:pt>
                <c:pt idx="42">
                  <c:v>42503</c:v>
                </c:pt>
                <c:pt idx="43">
                  <c:v>42504</c:v>
                </c:pt>
                <c:pt idx="44">
                  <c:v>42505</c:v>
                </c:pt>
                <c:pt idx="45">
                  <c:v>42506</c:v>
                </c:pt>
                <c:pt idx="46">
                  <c:v>42507</c:v>
                </c:pt>
                <c:pt idx="47">
                  <c:v>42508</c:v>
                </c:pt>
                <c:pt idx="48">
                  <c:v>42509</c:v>
                </c:pt>
                <c:pt idx="49">
                  <c:v>42510</c:v>
                </c:pt>
                <c:pt idx="50">
                  <c:v>42511</c:v>
                </c:pt>
                <c:pt idx="51">
                  <c:v>42512</c:v>
                </c:pt>
                <c:pt idx="52">
                  <c:v>42513</c:v>
                </c:pt>
                <c:pt idx="53">
                  <c:v>42514</c:v>
                </c:pt>
                <c:pt idx="54">
                  <c:v>42515</c:v>
                </c:pt>
                <c:pt idx="55">
                  <c:v>42516</c:v>
                </c:pt>
                <c:pt idx="56">
                  <c:v>42517</c:v>
                </c:pt>
                <c:pt idx="57">
                  <c:v>42518</c:v>
                </c:pt>
                <c:pt idx="58">
                  <c:v>42519</c:v>
                </c:pt>
                <c:pt idx="59">
                  <c:v>42520</c:v>
                </c:pt>
                <c:pt idx="60">
                  <c:v>42521</c:v>
                </c:pt>
                <c:pt idx="61">
                  <c:v>42522</c:v>
                </c:pt>
                <c:pt idx="62">
                  <c:v>42523</c:v>
                </c:pt>
                <c:pt idx="63">
                  <c:v>42524</c:v>
                </c:pt>
                <c:pt idx="64">
                  <c:v>42525</c:v>
                </c:pt>
                <c:pt idx="65">
                  <c:v>42526</c:v>
                </c:pt>
                <c:pt idx="66">
                  <c:v>42527</c:v>
                </c:pt>
                <c:pt idx="67">
                  <c:v>42528</c:v>
                </c:pt>
                <c:pt idx="68">
                  <c:v>42529</c:v>
                </c:pt>
                <c:pt idx="69">
                  <c:v>42530</c:v>
                </c:pt>
                <c:pt idx="70">
                  <c:v>42531</c:v>
                </c:pt>
                <c:pt idx="71">
                  <c:v>42532</c:v>
                </c:pt>
                <c:pt idx="72">
                  <c:v>42533</c:v>
                </c:pt>
                <c:pt idx="73">
                  <c:v>42534</c:v>
                </c:pt>
                <c:pt idx="74">
                  <c:v>42535</c:v>
                </c:pt>
                <c:pt idx="75">
                  <c:v>42536</c:v>
                </c:pt>
                <c:pt idx="76">
                  <c:v>42537</c:v>
                </c:pt>
                <c:pt idx="77">
                  <c:v>42538</c:v>
                </c:pt>
                <c:pt idx="78">
                  <c:v>42539</c:v>
                </c:pt>
                <c:pt idx="79">
                  <c:v>42540</c:v>
                </c:pt>
                <c:pt idx="80">
                  <c:v>42541</c:v>
                </c:pt>
                <c:pt idx="81">
                  <c:v>42542</c:v>
                </c:pt>
                <c:pt idx="82">
                  <c:v>42543</c:v>
                </c:pt>
                <c:pt idx="83">
                  <c:v>42544</c:v>
                </c:pt>
                <c:pt idx="84">
                  <c:v>42545</c:v>
                </c:pt>
                <c:pt idx="85">
                  <c:v>42546</c:v>
                </c:pt>
                <c:pt idx="86">
                  <c:v>42547</c:v>
                </c:pt>
                <c:pt idx="87">
                  <c:v>42548</c:v>
                </c:pt>
                <c:pt idx="88">
                  <c:v>42549</c:v>
                </c:pt>
                <c:pt idx="89">
                  <c:v>42550</c:v>
                </c:pt>
                <c:pt idx="90">
                  <c:v>42551</c:v>
                </c:pt>
                <c:pt idx="91">
                  <c:v>42552</c:v>
                </c:pt>
                <c:pt idx="92">
                  <c:v>42553</c:v>
                </c:pt>
                <c:pt idx="93">
                  <c:v>42554</c:v>
                </c:pt>
                <c:pt idx="94">
                  <c:v>42555</c:v>
                </c:pt>
                <c:pt idx="95">
                  <c:v>42556</c:v>
                </c:pt>
                <c:pt idx="96">
                  <c:v>42557</c:v>
                </c:pt>
                <c:pt idx="97">
                  <c:v>42558</c:v>
                </c:pt>
                <c:pt idx="98">
                  <c:v>42559</c:v>
                </c:pt>
                <c:pt idx="99">
                  <c:v>42560</c:v>
                </c:pt>
                <c:pt idx="100">
                  <c:v>42561</c:v>
                </c:pt>
                <c:pt idx="101">
                  <c:v>42562</c:v>
                </c:pt>
                <c:pt idx="102">
                  <c:v>42563</c:v>
                </c:pt>
                <c:pt idx="103">
                  <c:v>42564</c:v>
                </c:pt>
                <c:pt idx="104">
                  <c:v>42565</c:v>
                </c:pt>
                <c:pt idx="105">
                  <c:v>42566</c:v>
                </c:pt>
                <c:pt idx="106">
                  <c:v>42567</c:v>
                </c:pt>
                <c:pt idx="107">
                  <c:v>42568</c:v>
                </c:pt>
                <c:pt idx="108">
                  <c:v>42569</c:v>
                </c:pt>
                <c:pt idx="109">
                  <c:v>42570</c:v>
                </c:pt>
                <c:pt idx="110">
                  <c:v>42571</c:v>
                </c:pt>
                <c:pt idx="111">
                  <c:v>42572</c:v>
                </c:pt>
                <c:pt idx="112">
                  <c:v>42573</c:v>
                </c:pt>
                <c:pt idx="113">
                  <c:v>42574</c:v>
                </c:pt>
                <c:pt idx="114">
                  <c:v>42575</c:v>
                </c:pt>
                <c:pt idx="115">
                  <c:v>42576</c:v>
                </c:pt>
                <c:pt idx="116">
                  <c:v>42577</c:v>
                </c:pt>
                <c:pt idx="117">
                  <c:v>42578</c:v>
                </c:pt>
                <c:pt idx="118">
                  <c:v>42579</c:v>
                </c:pt>
                <c:pt idx="119">
                  <c:v>42580</c:v>
                </c:pt>
                <c:pt idx="120">
                  <c:v>42581</c:v>
                </c:pt>
                <c:pt idx="121">
                  <c:v>42582</c:v>
                </c:pt>
                <c:pt idx="122">
                  <c:v>42583</c:v>
                </c:pt>
                <c:pt idx="123">
                  <c:v>42584</c:v>
                </c:pt>
                <c:pt idx="124">
                  <c:v>42585</c:v>
                </c:pt>
                <c:pt idx="125">
                  <c:v>42586</c:v>
                </c:pt>
                <c:pt idx="126">
                  <c:v>42587</c:v>
                </c:pt>
                <c:pt idx="127">
                  <c:v>42588</c:v>
                </c:pt>
                <c:pt idx="128">
                  <c:v>42589</c:v>
                </c:pt>
                <c:pt idx="129">
                  <c:v>42590</c:v>
                </c:pt>
                <c:pt idx="130">
                  <c:v>42591</c:v>
                </c:pt>
                <c:pt idx="131">
                  <c:v>42592</c:v>
                </c:pt>
                <c:pt idx="132">
                  <c:v>42593</c:v>
                </c:pt>
                <c:pt idx="133">
                  <c:v>42594</c:v>
                </c:pt>
                <c:pt idx="134">
                  <c:v>42595</c:v>
                </c:pt>
                <c:pt idx="135">
                  <c:v>42596</c:v>
                </c:pt>
                <c:pt idx="136">
                  <c:v>42597</c:v>
                </c:pt>
                <c:pt idx="137">
                  <c:v>42598</c:v>
                </c:pt>
                <c:pt idx="138">
                  <c:v>42599</c:v>
                </c:pt>
                <c:pt idx="139">
                  <c:v>42600</c:v>
                </c:pt>
                <c:pt idx="140">
                  <c:v>42601</c:v>
                </c:pt>
                <c:pt idx="141">
                  <c:v>42602</c:v>
                </c:pt>
                <c:pt idx="142">
                  <c:v>42603</c:v>
                </c:pt>
                <c:pt idx="143">
                  <c:v>42604</c:v>
                </c:pt>
                <c:pt idx="144">
                  <c:v>42605</c:v>
                </c:pt>
                <c:pt idx="145">
                  <c:v>42606</c:v>
                </c:pt>
                <c:pt idx="146">
                  <c:v>42607</c:v>
                </c:pt>
                <c:pt idx="147">
                  <c:v>42608</c:v>
                </c:pt>
                <c:pt idx="148">
                  <c:v>42609</c:v>
                </c:pt>
                <c:pt idx="149">
                  <c:v>42610</c:v>
                </c:pt>
                <c:pt idx="150">
                  <c:v>42611</c:v>
                </c:pt>
                <c:pt idx="151">
                  <c:v>42612</c:v>
                </c:pt>
                <c:pt idx="152">
                  <c:v>42613</c:v>
                </c:pt>
                <c:pt idx="153">
                  <c:v>42614</c:v>
                </c:pt>
                <c:pt idx="154">
                  <c:v>42615</c:v>
                </c:pt>
                <c:pt idx="155">
                  <c:v>42616</c:v>
                </c:pt>
                <c:pt idx="156">
                  <c:v>42617</c:v>
                </c:pt>
                <c:pt idx="157">
                  <c:v>42618</c:v>
                </c:pt>
                <c:pt idx="158">
                  <c:v>42619</c:v>
                </c:pt>
                <c:pt idx="159">
                  <c:v>42620</c:v>
                </c:pt>
                <c:pt idx="160">
                  <c:v>42621</c:v>
                </c:pt>
                <c:pt idx="161">
                  <c:v>42622</c:v>
                </c:pt>
                <c:pt idx="162">
                  <c:v>42623</c:v>
                </c:pt>
                <c:pt idx="163">
                  <c:v>42624</c:v>
                </c:pt>
                <c:pt idx="164">
                  <c:v>42625</c:v>
                </c:pt>
                <c:pt idx="165">
                  <c:v>42626</c:v>
                </c:pt>
                <c:pt idx="166">
                  <c:v>42627</c:v>
                </c:pt>
                <c:pt idx="167">
                  <c:v>42628</c:v>
                </c:pt>
                <c:pt idx="168">
                  <c:v>42629</c:v>
                </c:pt>
                <c:pt idx="169">
                  <c:v>42630</c:v>
                </c:pt>
                <c:pt idx="170">
                  <c:v>42631</c:v>
                </c:pt>
                <c:pt idx="171">
                  <c:v>42632</c:v>
                </c:pt>
                <c:pt idx="172">
                  <c:v>42633</c:v>
                </c:pt>
                <c:pt idx="173">
                  <c:v>42634</c:v>
                </c:pt>
                <c:pt idx="174">
                  <c:v>42635</c:v>
                </c:pt>
                <c:pt idx="175">
                  <c:v>42636</c:v>
                </c:pt>
                <c:pt idx="176">
                  <c:v>42637</c:v>
                </c:pt>
                <c:pt idx="177">
                  <c:v>42638</c:v>
                </c:pt>
                <c:pt idx="178">
                  <c:v>42639</c:v>
                </c:pt>
                <c:pt idx="179">
                  <c:v>42640</c:v>
                </c:pt>
                <c:pt idx="180">
                  <c:v>42641</c:v>
                </c:pt>
                <c:pt idx="181">
                  <c:v>42642</c:v>
                </c:pt>
                <c:pt idx="182">
                  <c:v>42643</c:v>
                </c:pt>
                <c:pt idx="183">
                  <c:v>42644</c:v>
                </c:pt>
              </c:numCache>
            </c:numRef>
          </c:cat>
          <c:val>
            <c:numRef>
              <c:f>'Salmonids VS Species'!$C$3:$C$186</c:f>
              <c:numCache>
                <c:formatCode>0</c:formatCode>
                <c:ptCount val="184"/>
                <c:pt idx="0">
                  <c:v>0</c:v>
                </c:pt>
                <c:pt idx="1">
                  <c:v>0</c:v>
                </c:pt>
                <c:pt idx="2">
                  <c:v>0.2</c:v>
                </c:pt>
                <c:pt idx="3">
                  <c:v>1</c:v>
                </c:pt>
                <c:pt idx="4">
                  <c:v>0.4</c:v>
                </c:pt>
                <c:pt idx="5">
                  <c:v>0.2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0.2</c:v>
                </c:pt>
                <c:pt idx="14">
                  <c:v>0</c:v>
                </c:pt>
                <c:pt idx="15">
                  <c:v>1.8</c:v>
                </c:pt>
                <c:pt idx="16">
                  <c:v>0</c:v>
                </c:pt>
                <c:pt idx="17">
                  <c:v>5</c:v>
                </c:pt>
                <c:pt idx="18">
                  <c:v>2</c:v>
                </c:pt>
                <c:pt idx="19">
                  <c:v>9</c:v>
                </c:pt>
                <c:pt idx="20">
                  <c:v>5.4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4.8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7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15</c:v>
                </c:pt>
                <c:pt idx="52">
                  <c:v>2</c:v>
                </c:pt>
                <c:pt idx="53">
                  <c:v>0</c:v>
                </c:pt>
                <c:pt idx="54">
                  <c:v>1</c:v>
                </c:pt>
                <c:pt idx="55">
                  <c:v>1.2</c:v>
                </c:pt>
                <c:pt idx="56">
                  <c:v>1</c:v>
                </c:pt>
                <c:pt idx="57">
                  <c:v>0.4</c:v>
                </c:pt>
                <c:pt idx="58">
                  <c:v>0</c:v>
                </c:pt>
                <c:pt idx="59">
                  <c:v>2</c:v>
                </c:pt>
                <c:pt idx="60">
                  <c:v>2</c:v>
                </c:pt>
                <c:pt idx="61">
                  <c:v>4.2</c:v>
                </c:pt>
                <c:pt idx="62">
                  <c:v>3.2</c:v>
                </c:pt>
                <c:pt idx="63">
                  <c:v>3</c:v>
                </c:pt>
                <c:pt idx="64">
                  <c:v>3.2</c:v>
                </c:pt>
                <c:pt idx="65">
                  <c:v>1.2</c:v>
                </c:pt>
                <c:pt idx="66">
                  <c:v>3</c:v>
                </c:pt>
                <c:pt idx="67">
                  <c:v>5.4</c:v>
                </c:pt>
                <c:pt idx="68">
                  <c:v>6.2</c:v>
                </c:pt>
                <c:pt idx="69">
                  <c:v>0.8</c:v>
                </c:pt>
                <c:pt idx="70">
                  <c:v>0.2</c:v>
                </c:pt>
                <c:pt idx="71">
                  <c:v>1.2</c:v>
                </c:pt>
                <c:pt idx="72">
                  <c:v>2.8</c:v>
                </c:pt>
                <c:pt idx="73">
                  <c:v>5.2</c:v>
                </c:pt>
                <c:pt idx="74">
                  <c:v>2</c:v>
                </c:pt>
                <c:pt idx="75">
                  <c:v>1.4</c:v>
                </c:pt>
                <c:pt idx="76">
                  <c:v>1.8</c:v>
                </c:pt>
                <c:pt idx="77">
                  <c:v>4.8</c:v>
                </c:pt>
                <c:pt idx="78">
                  <c:v>5.8</c:v>
                </c:pt>
                <c:pt idx="79">
                  <c:v>16</c:v>
                </c:pt>
                <c:pt idx="80">
                  <c:v>13.2</c:v>
                </c:pt>
                <c:pt idx="81">
                  <c:v>10.4</c:v>
                </c:pt>
                <c:pt idx="82">
                  <c:v>12.8</c:v>
                </c:pt>
                <c:pt idx="83">
                  <c:v>14.2</c:v>
                </c:pt>
                <c:pt idx="84">
                  <c:v>26.2</c:v>
                </c:pt>
                <c:pt idx="85">
                  <c:v>20.2</c:v>
                </c:pt>
                <c:pt idx="86">
                  <c:v>15.6</c:v>
                </c:pt>
                <c:pt idx="87">
                  <c:v>20.2</c:v>
                </c:pt>
                <c:pt idx="88">
                  <c:v>13</c:v>
                </c:pt>
                <c:pt idx="89">
                  <c:v>18.600000000000001</c:v>
                </c:pt>
                <c:pt idx="90">
                  <c:v>11</c:v>
                </c:pt>
                <c:pt idx="91">
                  <c:v>20.8</c:v>
                </c:pt>
                <c:pt idx="92">
                  <c:v>10.6</c:v>
                </c:pt>
                <c:pt idx="93">
                  <c:v>15.8</c:v>
                </c:pt>
                <c:pt idx="94">
                  <c:v>13.2</c:v>
                </c:pt>
                <c:pt idx="95">
                  <c:v>22.2</c:v>
                </c:pt>
                <c:pt idx="96">
                  <c:v>20</c:v>
                </c:pt>
                <c:pt idx="97">
                  <c:v>6.6</c:v>
                </c:pt>
                <c:pt idx="98">
                  <c:v>18.8</c:v>
                </c:pt>
                <c:pt idx="99">
                  <c:v>31.6</c:v>
                </c:pt>
                <c:pt idx="100">
                  <c:v>19.600000000000001</c:v>
                </c:pt>
                <c:pt idx="101">
                  <c:v>25.2</c:v>
                </c:pt>
                <c:pt idx="102">
                  <c:v>22.2</c:v>
                </c:pt>
                <c:pt idx="103">
                  <c:v>20</c:v>
                </c:pt>
                <c:pt idx="104">
                  <c:v>16.600000000000001</c:v>
                </c:pt>
                <c:pt idx="105">
                  <c:v>10.6</c:v>
                </c:pt>
                <c:pt idx="106">
                  <c:v>17.600000000000001</c:v>
                </c:pt>
                <c:pt idx="107">
                  <c:v>10.8</c:v>
                </c:pt>
                <c:pt idx="108">
                  <c:v>10.4</c:v>
                </c:pt>
                <c:pt idx="109">
                  <c:v>4.2</c:v>
                </c:pt>
                <c:pt idx="110">
                  <c:v>7.8</c:v>
                </c:pt>
                <c:pt idx="111">
                  <c:v>13</c:v>
                </c:pt>
                <c:pt idx="112">
                  <c:v>10.8</c:v>
                </c:pt>
                <c:pt idx="113">
                  <c:v>14</c:v>
                </c:pt>
                <c:pt idx="114">
                  <c:v>10.199999999999999</c:v>
                </c:pt>
                <c:pt idx="115">
                  <c:v>7.2</c:v>
                </c:pt>
                <c:pt idx="116">
                  <c:v>1.4</c:v>
                </c:pt>
                <c:pt idx="117">
                  <c:v>3.8</c:v>
                </c:pt>
                <c:pt idx="118">
                  <c:v>3.8</c:v>
                </c:pt>
                <c:pt idx="119">
                  <c:v>4</c:v>
                </c:pt>
                <c:pt idx="120">
                  <c:v>4.5999999999999996</c:v>
                </c:pt>
                <c:pt idx="121">
                  <c:v>2.6</c:v>
                </c:pt>
                <c:pt idx="122">
                  <c:v>6.6</c:v>
                </c:pt>
                <c:pt idx="123">
                  <c:v>7.2</c:v>
                </c:pt>
                <c:pt idx="124">
                  <c:v>8.8000000000000007</c:v>
                </c:pt>
                <c:pt idx="125">
                  <c:v>7</c:v>
                </c:pt>
                <c:pt idx="126">
                  <c:v>4.2</c:v>
                </c:pt>
                <c:pt idx="127">
                  <c:v>1.8</c:v>
                </c:pt>
                <c:pt idx="128">
                  <c:v>3.2</c:v>
                </c:pt>
                <c:pt idx="129">
                  <c:v>4</c:v>
                </c:pt>
                <c:pt idx="130">
                  <c:v>0.2</c:v>
                </c:pt>
                <c:pt idx="131">
                  <c:v>1.8</c:v>
                </c:pt>
                <c:pt idx="132">
                  <c:v>1.4</c:v>
                </c:pt>
                <c:pt idx="133">
                  <c:v>1.4</c:v>
                </c:pt>
                <c:pt idx="134">
                  <c:v>2</c:v>
                </c:pt>
                <c:pt idx="135">
                  <c:v>2</c:v>
                </c:pt>
                <c:pt idx="136">
                  <c:v>1.6</c:v>
                </c:pt>
                <c:pt idx="137">
                  <c:v>0.6</c:v>
                </c:pt>
                <c:pt idx="138">
                  <c:v>8.1999999999999993</c:v>
                </c:pt>
                <c:pt idx="139">
                  <c:v>1</c:v>
                </c:pt>
                <c:pt idx="140">
                  <c:v>1.6</c:v>
                </c:pt>
                <c:pt idx="141">
                  <c:v>1</c:v>
                </c:pt>
                <c:pt idx="142">
                  <c:v>0</c:v>
                </c:pt>
                <c:pt idx="143">
                  <c:v>3.6</c:v>
                </c:pt>
                <c:pt idx="144">
                  <c:v>2</c:v>
                </c:pt>
                <c:pt idx="145">
                  <c:v>0.8</c:v>
                </c:pt>
                <c:pt idx="146">
                  <c:v>1</c:v>
                </c:pt>
                <c:pt idx="147">
                  <c:v>1</c:v>
                </c:pt>
                <c:pt idx="148">
                  <c:v>0.2</c:v>
                </c:pt>
                <c:pt idx="149">
                  <c:v>0.6</c:v>
                </c:pt>
                <c:pt idx="150">
                  <c:v>0</c:v>
                </c:pt>
                <c:pt idx="151">
                  <c:v>0.4</c:v>
                </c:pt>
                <c:pt idx="152">
                  <c:v>1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1</c:v>
                </c:pt>
                <c:pt idx="158">
                  <c:v>1.2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0.2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7.8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0.2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5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'Salmonids VS Species'!$D$2</c:f>
              <c:strCache>
                <c:ptCount val="1"/>
                <c:pt idx="0">
                  <c:v>DCCO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'Salmonids VS Species'!$A$3:$A$186</c:f>
              <c:numCache>
                <c:formatCode>[$-409]d\-mmm;@</c:formatCode>
                <c:ptCount val="184"/>
                <c:pt idx="0">
                  <c:v>42461</c:v>
                </c:pt>
                <c:pt idx="1">
                  <c:v>42462</c:v>
                </c:pt>
                <c:pt idx="2">
                  <c:v>42463</c:v>
                </c:pt>
                <c:pt idx="3">
                  <c:v>42464</c:v>
                </c:pt>
                <c:pt idx="4">
                  <c:v>42465</c:v>
                </c:pt>
                <c:pt idx="5">
                  <c:v>42466</c:v>
                </c:pt>
                <c:pt idx="6">
                  <c:v>42467</c:v>
                </c:pt>
                <c:pt idx="7">
                  <c:v>42468</c:v>
                </c:pt>
                <c:pt idx="8">
                  <c:v>42469</c:v>
                </c:pt>
                <c:pt idx="9">
                  <c:v>42470</c:v>
                </c:pt>
                <c:pt idx="10">
                  <c:v>42471</c:v>
                </c:pt>
                <c:pt idx="11">
                  <c:v>42472</c:v>
                </c:pt>
                <c:pt idx="12">
                  <c:v>42473</c:v>
                </c:pt>
                <c:pt idx="13">
                  <c:v>42474</c:v>
                </c:pt>
                <c:pt idx="14">
                  <c:v>42475</c:v>
                </c:pt>
                <c:pt idx="15">
                  <c:v>42476</c:v>
                </c:pt>
                <c:pt idx="16">
                  <c:v>42477</c:v>
                </c:pt>
                <c:pt idx="17">
                  <c:v>42478</c:v>
                </c:pt>
                <c:pt idx="18">
                  <c:v>42479</c:v>
                </c:pt>
                <c:pt idx="19">
                  <c:v>42480</c:v>
                </c:pt>
                <c:pt idx="20">
                  <c:v>42481</c:v>
                </c:pt>
                <c:pt idx="21">
                  <c:v>42482</c:v>
                </c:pt>
                <c:pt idx="22">
                  <c:v>42483</c:v>
                </c:pt>
                <c:pt idx="23">
                  <c:v>42484</c:v>
                </c:pt>
                <c:pt idx="24">
                  <c:v>42485</c:v>
                </c:pt>
                <c:pt idx="25">
                  <c:v>42486</c:v>
                </c:pt>
                <c:pt idx="26">
                  <c:v>42487</c:v>
                </c:pt>
                <c:pt idx="27">
                  <c:v>42488</c:v>
                </c:pt>
                <c:pt idx="28">
                  <c:v>42489</c:v>
                </c:pt>
                <c:pt idx="29">
                  <c:v>42490</c:v>
                </c:pt>
                <c:pt idx="30">
                  <c:v>42491</c:v>
                </c:pt>
                <c:pt idx="31">
                  <c:v>42492</c:v>
                </c:pt>
                <c:pt idx="32">
                  <c:v>42493</c:v>
                </c:pt>
                <c:pt idx="33">
                  <c:v>42494</c:v>
                </c:pt>
                <c:pt idx="34">
                  <c:v>42495</c:v>
                </c:pt>
                <c:pt idx="35">
                  <c:v>42496</c:v>
                </c:pt>
                <c:pt idx="36">
                  <c:v>42497</c:v>
                </c:pt>
                <c:pt idx="37">
                  <c:v>42498</c:v>
                </c:pt>
                <c:pt idx="38">
                  <c:v>42499</c:v>
                </c:pt>
                <c:pt idx="39">
                  <c:v>42500</c:v>
                </c:pt>
                <c:pt idx="40">
                  <c:v>42501</c:v>
                </c:pt>
                <c:pt idx="41">
                  <c:v>42502</c:v>
                </c:pt>
                <c:pt idx="42">
                  <c:v>42503</c:v>
                </c:pt>
                <c:pt idx="43">
                  <c:v>42504</c:v>
                </c:pt>
                <c:pt idx="44">
                  <c:v>42505</c:v>
                </c:pt>
                <c:pt idx="45">
                  <c:v>42506</c:v>
                </c:pt>
                <c:pt idx="46">
                  <c:v>42507</c:v>
                </c:pt>
                <c:pt idx="47">
                  <c:v>42508</c:v>
                </c:pt>
                <c:pt idx="48">
                  <c:v>42509</c:v>
                </c:pt>
                <c:pt idx="49">
                  <c:v>42510</c:v>
                </c:pt>
                <c:pt idx="50">
                  <c:v>42511</c:v>
                </c:pt>
                <c:pt idx="51">
                  <c:v>42512</c:v>
                </c:pt>
                <c:pt idx="52">
                  <c:v>42513</c:v>
                </c:pt>
                <c:pt idx="53">
                  <c:v>42514</c:v>
                </c:pt>
                <c:pt idx="54">
                  <c:v>42515</c:v>
                </c:pt>
                <c:pt idx="55">
                  <c:v>42516</c:v>
                </c:pt>
                <c:pt idx="56">
                  <c:v>42517</c:v>
                </c:pt>
                <c:pt idx="57">
                  <c:v>42518</c:v>
                </c:pt>
                <c:pt idx="58">
                  <c:v>42519</c:v>
                </c:pt>
                <c:pt idx="59">
                  <c:v>42520</c:v>
                </c:pt>
                <c:pt idx="60">
                  <c:v>42521</c:v>
                </c:pt>
                <c:pt idx="61">
                  <c:v>42522</c:v>
                </c:pt>
                <c:pt idx="62">
                  <c:v>42523</c:v>
                </c:pt>
                <c:pt idx="63">
                  <c:v>42524</c:v>
                </c:pt>
                <c:pt idx="64">
                  <c:v>42525</c:v>
                </c:pt>
                <c:pt idx="65">
                  <c:v>42526</c:v>
                </c:pt>
                <c:pt idx="66">
                  <c:v>42527</c:v>
                </c:pt>
                <c:pt idx="67">
                  <c:v>42528</c:v>
                </c:pt>
                <c:pt idx="68">
                  <c:v>42529</c:v>
                </c:pt>
                <c:pt idx="69">
                  <c:v>42530</c:v>
                </c:pt>
                <c:pt idx="70">
                  <c:v>42531</c:v>
                </c:pt>
                <c:pt idx="71">
                  <c:v>42532</c:v>
                </c:pt>
                <c:pt idx="72">
                  <c:v>42533</c:v>
                </c:pt>
                <c:pt idx="73">
                  <c:v>42534</c:v>
                </c:pt>
                <c:pt idx="74">
                  <c:v>42535</c:v>
                </c:pt>
                <c:pt idx="75">
                  <c:v>42536</c:v>
                </c:pt>
                <c:pt idx="76">
                  <c:v>42537</c:v>
                </c:pt>
                <c:pt idx="77">
                  <c:v>42538</c:v>
                </c:pt>
                <c:pt idx="78">
                  <c:v>42539</c:v>
                </c:pt>
                <c:pt idx="79">
                  <c:v>42540</c:v>
                </c:pt>
                <c:pt idx="80">
                  <c:v>42541</c:v>
                </c:pt>
                <c:pt idx="81">
                  <c:v>42542</c:v>
                </c:pt>
                <c:pt idx="82">
                  <c:v>42543</c:v>
                </c:pt>
                <c:pt idx="83">
                  <c:v>42544</c:v>
                </c:pt>
                <c:pt idx="84">
                  <c:v>42545</c:v>
                </c:pt>
                <c:pt idx="85">
                  <c:v>42546</c:v>
                </c:pt>
                <c:pt idx="86">
                  <c:v>42547</c:v>
                </c:pt>
                <c:pt idx="87">
                  <c:v>42548</c:v>
                </c:pt>
                <c:pt idx="88">
                  <c:v>42549</c:v>
                </c:pt>
                <c:pt idx="89">
                  <c:v>42550</c:v>
                </c:pt>
                <c:pt idx="90">
                  <c:v>42551</c:v>
                </c:pt>
                <c:pt idx="91">
                  <c:v>42552</c:v>
                </c:pt>
                <c:pt idx="92">
                  <c:v>42553</c:v>
                </c:pt>
                <c:pt idx="93">
                  <c:v>42554</c:v>
                </c:pt>
                <c:pt idx="94">
                  <c:v>42555</c:v>
                </c:pt>
                <c:pt idx="95">
                  <c:v>42556</c:v>
                </c:pt>
                <c:pt idx="96">
                  <c:v>42557</c:v>
                </c:pt>
                <c:pt idx="97">
                  <c:v>42558</c:v>
                </c:pt>
                <c:pt idx="98">
                  <c:v>42559</c:v>
                </c:pt>
                <c:pt idx="99">
                  <c:v>42560</c:v>
                </c:pt>
                <c:pt idx="100">
                  <c:v>42561</c:v>
                </c:pt>
                <c:pt idx="101">
                  <c:v>42562</c:v>
                </c:pt>
                <c:pt idx="102">
                  <c:v>42563</c:v>
                </c:pt>
                <c:pt idx="103">
                  <c:v>42564</c:v>
                </c:pt>
                <c:pt idx="104">
                  <c:v>42565</c:v>
                </c:pt>
                <c:pt idx="105">
                  <c:v>42566</c:v>
                </c:pt>
                <c:pt idx="106">
                  <c:v>42567</c:v>
                </c:pt>
                <c:pt idx="107">
                  <c:v>42568</c:v>
                </c:pt>
                <c:pt idx="108">
                  <c:v>42569</c:v>
                </c:pt>
                <c:pt idx="109">
                  <c:v>42570</c:v>
                </c:pt>
                <c:pt idx="110">
                  <c:v>42571</c:v>
                </c:pt>
                <c:pt idx="111">
                  <c:v>42572</c:v>
                </c:pt>
                <c:pt idx="112">
                  <c:v>42573</c:v>
                </c:pt>
                <c:pt idx="113">
                  <c:v>42574</c:v>
                </c:pt>
                <c:pt idx="114">
                  <c:v>42575</c:v>
                </c:pt>
                <c:pt idx="115">
                  <c:v>42576</c:v>
                </c:pt>
                <c:pt idx="116">
                  <c:v>42577</c:v>
                </c:pt>
                <c:pt idx="117">
                  <c:v>42578</c:v>
                </c:pt>
                <c:pt idx="118">
                  <c:v>42579</c:v>
                </c:pt>
                <c:pt idx="119">
                  <c:v>42580</c:v>
                </c:pt>
                <c:pt idx="120">
                  <c:v>42581</c:v>
                </c:pt>
                <c:pt idx="121">
                  <c:v>42582</c:v>
                </c:pt>
                <c:pt idx="122">
                  <c:v>42583</c:v>
                </c:pt>
                <c:pt idx="123">
                  <c:v>42584</c:v>
                </c:pt>
                <c:pt idx="124">
                  <c:v>42585</c:v>
                </c:pt>
                <c:pt idx="125">
                  <c:v>42586</c:v>
                </c:pt>
                <c:pt idx="126">
                  <c:v>42587</c:v>
                </c:pt>
                <c:pt idx="127">
                  <c:v>42588</c:v>
                </c:pt>
                <c:pt idx="128">
                  <c:v>42589</c:v>
                </c:pt>
                <c:pt idx="129">
                  <c:v>42590</c:v>
                </c:pt>
                <c:pt idx="130">
                  <c:v>42591</c:v>
                </c:pt>
                <c:pt idx="131">
                  <c:v>42592</c:v>
                </c:pt>
                <c:pt idx="132">
                  <c:v>42593</c:v>
                </c:pt>
                <c:pt idx="133">
                  <c:v>42594</c:v>
                </c:pt>
                <c:pt idx="134">
                  <c:v>42595</c:v>
                </c:pt>
                <c:pt idx="135">
                  <c:v>42596</c:v>
                </c:pt>
                <c:pt idx="136">
                  <c:v>42597</c:v>
                </c:pt>
                <c:pt idx="137">
                  <c:v>42598</c:v>
                </c:pt>
                <c:pt idx="138">
                  <c:v>42599</c:v>
                </c:pt>
                <c:pt idx="139">
                  <c:v>42600</c:v>
                </c:pt>
                <c:pt idx="140">
                  <c:v>42601</c:v>
                </c:pt>
                <c:pt idx="141">
                  <c:v>42602</c:v>
                </c:pt>
                <c:pt idx="142">
                  <c:v>42603</c:v>
                </c:pt>
                <c:pt idx="143">
                  <c:v>42604</c:v>
                </c:pt>
                <c:pt idx="144">
                  <c:v>42605</c:v>
                </c:pt>
                <c:pt idx="145">
                  <c:v>42606</c:v>
                </c:pt>
                <c:pt idx="146">
                  <c:v>42607</c:v>
                </c:pt>
                <c:pt idx="147">
                  <c:v>42608</c:v>
                </c:pt>
                <c:pt idx="148">
                  <c:v>42609</c:v>
                </c:pt>
                <c:pt idx="149">
                  <c:v>42610</c:v>
                </c:pt>
                <c:pt idx="150">
                  <c:v>42611</c:v>
                </c:pt>
                <c:pt idx="151">
                  <c:v>42612</c:v>
                </c:pt>
                <c:pt idx="152">
                  <c:v>42613</c:v>
                </c:pt>
                <c:pt idx="153">
                  <c:v>42614</c:v>
                </c:pt>
                <c:pt idx="154">
                  <c:v>42615</c:v>
                </c:pt>
                <c:pt idx="155">
                  <c:v>42616</c:v>
                </c:pt>
                <c:pt idx="156">
                  <c:v>42617</c:v>
                </c:pt>
                <c:pt idx="157">
                  <c:v>42618</c:v>
                </c:pt>
                <c:pt idx="158">
                  <c:v>42619</c:v>
                </c:pt>
                <c:pt idx="159">
                  <c:v>42620</c:v>
                </c:pt>
                <c:pt idx="160">
                  <c:v>42621</c:v>
                </c:pt>
                <c:pt idx="161">
                  <c:v>42622</c:v>
                </c:pt>
                <c:pt idx="162">
                  <c:v>42623</c:v>
                </c:pt>
                <c:pt idx="163">
                  <c:v>42624</c:v>
                </c:pt>
                <c:pt idx="164">
                  <c:v>42625</c:v>
                </c:pt>
                <c:pt idx="165">
                  <c:v>42626</c:v>
                </c:pt>
                <c:pt idx="166">
                  <c:v>42627</c:v>
                </c:pt>
                <c:pt idx="167">
                  <c:v>42628</c:v>
                </c:pt>
                <c:pt idx="168">
                  <c:v>42629</c:v>
                </c:pt>
                <c:pt idx="169">
                  <c:v>42630</c:v>
                </c:pt>
                <c:pt idx="170">
                  <c:v>42631</c:v>
                </c:pt>
                <c:pt idx="171">
                  <c:v>42632</c:v>
                </c:pt>
                <c:pt idx="172">
                  <c:v>42633</c:v>
                </c:pt>
                <c:pt idx="173">
                  <c:v>42634</c:v>
                </c:pt>
                <c:pt idx="174">
                  <c:v>42635</c:v>
                </c:pt>
                <c:pt idx="175">
                  <c:v>42636</c:v>
                </c:pt>
                <c:pt idx="176">
                  <c:v>42637</c:v>
                </c:pt>
                <c:pt idx="177">
                  <c:v>42638</c:v>
                </c:pt>
                <c:pt idx="178">
                  <c:v>42639</c:v>
                </c:pt>
                <c:pt idx="179">
                  <c:v>42640</c:v>
                </c:pt>
                <c:pt idx="180">
                  <c:v>42641</c:v>
                </c:pt>
                <c:pt idx="181">
                  <c:v>42642</c:v>
                </c:pt>
                <c:pt idx="182">
                  <c:v>42643</c:v>
                </c:pt>
                <c:pt idx="183">
                  <c:v>42644</c:v>
                </c:pt>
              </c:numCache>
            </c:numRef>
          </c:cat>
          <c:val>
            <c:numRef>
              <c:f>'Salmonids VS Species'!$D$3:$D$186</c:f>
              <c:numCache>
                <c:formatCode>0</c:formatCode>
                <c:ptCount val="184"/>
                <c:pt idx="0">
                  <c:v>5.6</c:v>
                </c:pt>
                <c:pt idx="1">
                  <c:v>3.4</c:v>
                </c:pt>
                <c:pt idx="2">
                  <c:v>0</c:v>
                </c:pt>
                <c:pt idx="3">
                  <c:v>5.2</c:v>
                </c:pt>
                <c:pt idx="4">
                  <c:v>4.2</c:v>
                </c:pt>
                <c:pt idx="5">
                  <c:v>2.4</c:v>
                </c:pt>
                <c:pt idx="6">
                  <c:v>2</c:v>
                </c:pt>
                <c:pt idx="7">
                  <c:v>2.8</c:v>
                </c:pt>
                <c:pt idx="8">
                  <c:v>0.2</c:v>
                </c:pt>
                <c:pt idx="9">
                  <c:v>0</c:v>
                </c:pt>
                <c:pt idx="10">
                  <c:v>0.4</c:v>
                </c:pt>
                <c:pt idx="11">
                  <c:v>0</c:v>
                </c:pt>
                <c:pt idx="12">
                  <c:v>0.8</c:v>
                </c:pt>
                <c:pt idx="13">
                  <c:v>1.4</c:v>
                </c:pt>
                <c:pt idx="14">
                  <c:v>0.6</c:v>
                </c:pt>
                <c:pt idx="15">
                  <c:v>0.4</c:v>
                </c:pt>
                <c:pt idx="16">
                  <c:v>0.2</c:v>
                </c:pt>
                <c:pt idx="17">
                  <c:v>0.4</c:v>
                </c:pt>
                <c:pt idx="18">
                  <c:v>0</c:v>
                </c:pt>
                <c:pt idx="19">
                  <c:v>0.4</c:v>
                </c:pt>
                <c:pt idx="20">
                  <c:v>0.2</c:v>
                </c:pt>
                <c:pt idx="21">
                  <c:v>1.2</c:v>
                </c:pt>
                <c:pt idx="22">
                  <c:v>0</c:v>
                </c:pt>
                <c:pt idx="23">
                  <c:v>0.4</c:v>
                </c:pt>
                <c:pt idx="24">
                  <c:v>0.2</c:v>
                </c:pt>
                <c:pt idx="25">
                  <c:v>0.6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0.2</c:v>
                </c:pt>
                <c:pt idx="32">
                  <c:v>0.2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0.4</c:v>
                </c:pt>
                <c:pt idx="37">
                  <c:v>0</c:v>
                </c:pt>
                <c:pt idx="38">
                  <c:v>0</c:v>
                </c:pt>
                <c:pt idx="39">
                  <c:v>0.6</c:v>
                </c:pt>
                <c:pt idx="40">
                  <c:v>0</c:v>
                </c:pt>
                <c:pt idx="41">
                  <c:v>0.6</c:v>
                </c:pt>
                <c:pt idx="42">
                  <c:v>0</c:v>
                </c:pt>
                <c:pt idx="43">
                  <c:v>0</c:v>
                </c:pt>
                <c:pt idx="44">
                  <c:v>1</c:v>
                </c:pt>
                <c:pt idx="45">
                  <c:v>0.6</c:v>
                </c:pt>
                <c:pt idx="46">
                  <c:v>0.6</c:v>
                </c:pt>
                <c:pt idx="47">
                  <c:v>0.2</c:v>
                </c:pt>
                <c:pt idx="48">
                  <c:v>0.2</c:v>
                </c:pt>
                <c:pt idx="49">
                  <c:v>0</c:v>
                </c:pt>
                <c:pt idx="50">
                  <c:v>0.4</c:v>
                </c:pt>
                <c:pt idx="51">
                  <c:v>0</c:v>
                </c:pt>
                <c:pt idx="52">
                  <c:v>0.4</c:v>
                </c:pt>
                <c:pt idx="53">
                  <c:v>1.4</c:v>
                </c:pt>
                <c:pt idx="54">
                  <c:v>0.4</c:v>
                </c:pt>
                <c:pt idx="55">
                  <c:v>1</c:v>
                </c:pt>
                <c:pt idx="56">
                  <c:v>0.4</c:v>
                </c:pt>
                <c:pt idx="57">
                  <c:v>0.4</c:v>
                </c:pt>
                <c:pt idx="58">
                  <c:v>0.4</c:v>
                </c:pt>
                <c:pt idx="59">
                  <c:v>2.2000000000000002</c:v>
                </c:pt>
                <c:pt idx="60">
                  <c:v>0.8</c:v>
                </c:pt>
                <c:pt idx="61">
                  <c:v>1.4</c:v>
                </c:pt>
                <c:pt idx="62">
                  <c:v>2.4</c:v>
                </c:pt>
                <c:pt idx="63">
                  <c:v>0.2</c:v>
                </c:pt>
                <c:pt idx="64">
                  <c:v>0.8</c:v>
                </c:pt>
                <c:pt idx="65">
                  <c:v>0.6</c:v>
                </c:pt>
                <c:pt idx="66">
                  <c:v>0.6</c:v>
                </c:pt>
                <c:pt idx="67">
                  <c:v>0</c:v>
                </c:pt>
                <c:pt idx="68">
                  <c:v>0.2</c:v>
                </c:pt>
                <c:pt idx="69">
                  <c:v>1.6</c:v>
                </c:pt>
                <c:pt idx="70">
                  <c:v>1.2</c:v>
                </c:pt>
                <c:pt idx="71">
                  <c:v>1.8</c:v>
                </c:pt>
                <c:pt idx="72">
                  <c:v>0.2</c:v>
                </c:pt>
                <c:pt idx="73">
                  <c:v>0.6</c:v>
                </c:pt>
                <c:pt idx="74">
                  <c:v>0.6</c:v>
                </c:pt>
                <c:pt idx="75">
                  <c:v>0.4</c:v>
                </c:pt>
                <c:pt idx="76">
                  <c:v>1.8</c:v>
                </c:pt>
                <c:pt idx="77">
                  <c:v>0.4</c:v>
                </c:pt>
                <c:pt idx="78">
                  <c:v>1</c:v>
                </c:pt>
                <c:pt idx="79">
                  <c:v>1.4</c:v>
                </c:pt>
                <c:pt idx="80">
                  <c:v>0.4</c:v>
                </c:pt>
                <c:pt idx="81">
                  <c:v>1.2</c:v>
                </c:pt>
                <c:pt idx="82">
                  <c:v>0.8</c:v>
                </c:pt>
                <c:pt idx="83">
                  <c:v>1.2</c:v>
                </c:pt>
                <c:pt idx="84">
                  <c:v>2.6</c:v>
                </c:pt>
                <c:pt idx="85">
                  <c:v>1.2</c:v>
                </c:pt>
                <c:pt idx="86">
                  <c:v>0.8</c:v>
                </c:pt>
                <c:pt idx="87">
                  <c:v>1.6</c:v>
                </c:pt>
                <c:pt idx="88">
                  <c:v>0</c:v>
                </c:pt>
                <c:pt idx="89">
                  <c:v>0</c:v>
                </c:pt>
                <c:pt idx="90">
                  <c:v>1</c:v>
                </c:pt>
                <c:pt idx="91">
                  <c:v>2.2000000000000002</c:v>
                </c:pt>
                <c:pt idx="92">
                  <c:v>2.6</c:v>
                </c:pt>
                <c:pt idx="93">
                  <c:v>2.2000000000000002</c:v>
                </c:pt>
                <c:pt idx="94">
                  <c:v>3</c:v>
                </c:pt>
                <c:pt idx="95">
                  <c:v>2</c:v>
                </c:pt>
                <c:pt idx="96">
                  <c:v>2.2000000000000002</c:v>
                </c:pt>
                <c:pt idx="97">
                  <c:v>1</c:v>
                </c:pt>
                <c:pt idx="98">
                  <c:v>0.8</c:v>
                </c:pt>
                <c:pt idx="99">
                  <c:v>3.4</c:v>
                </c:pt>
                <c:pt idx="100">
                  <c:v>2.8</c:v>
                </c:pt>
                <c:pt idx="101">
                  <c:v>10.6</c:v>
                </c:pt>
                <c:pt idx="102">
                  <c:v>7</c:v>
                </c:pt>
                <c:pt idx="103">
                  <c:v>6.6</c:v>
                </c:pt>
                <c:pt idx="104">
                  <c:v>7.4</c:v>
                </c:pt>
                <c:pt idx="105">
                  <c:v>3.6</c:v>
                </c:pt>
                <c:pt idx="106">
                  <c:v>4.2</c:v>
                </c:pt>
                <c:pt idx="107">
                  <c:v>3</c:v>
                </c:pt>
                <c:pt idx="108">
                  <c:v>1.6</c:v>
                </c:pt>
                <c:pt idx="109">
                  <c:v>3.4</c:v>
                </c:pt>
                <c:pt idx="110">
                  <c:v>0.6</c:v>
                </c:pt>
                <c:pt idx="111">
                  <c:v>2.8</c:v>
                </c:pt>
                <c:pt idx="112">
                  <c:v>3.4</c:v>
                </c:pt>
                <c:pt idx="113">
                  <c:v>0.2</c:v>
                </c:pt>
                <c:pt idx="114">
                  <c:v>3.2</c:v>
                </c:pt>
                <c:pt idx="115">
                  <c:v>1.4</c:v>
                </c:pt>
                <c:pt idx="116">
                  <c:v>1.4</c:v>
                </c:pt>
                <c:pt idx="117">
                  <c:v>1.2</c:v>
                </c:pt>
                <c:pt idx="118">
                  <c:v>3.2</c:v>
                </c:pt>
                <c:pt idx="119">
                  <c:v>1.2</c:v>
                </c:pt>
                <c:pt idx="120">
                  <c:v>4.5999999999999996</c:v>
                </c:pt>
                <c:pt idx="121">
                  <c:v>3.8</c:v>
                </c:pt>
                <c:pt idx="122">
                  <c:v>1.2</c:v>
                </c:pt>
                <c:pt idx="123">
                  <c:v>2.4</c:v>
                </c:pt>
                <c:pt idx="124">
                  <c:v>1.4</c:v>
                </c:pt>
                <c:pt idx="125">
                  <c:v>6.6</c:v>
                </c:pt>
                <c:pt idx="126">
                  <c:v>5.6</c:v>
                </c:pt>
                <c:pt idx="127">
                  <c:v>1.4</c:v>
                </c:pt>
                <c:pt idx="128">
                  <c:v>1.4</c:v>
                </c:pt>
                <c:pt idx="129">
                  <c:v>1.6</c:v>
                </c:pt>
                <c:pt idx="130">
                  <c:v>3.4</c:v>
                </c:pt>
                <c:pt idx="131">
                  <c:v>3.2</c:v>
                </c:pt>
                <c:pt idx="132">
                  <c:v>17.600000000000001</c:v>
                </c:pt>
                <c:pt idx="133">
                  <c:v>4</c:v>
                </c:pt>
                <c:pt idx="134">
                  <c:v>1.4</c:v>
                </c:pt>
                <c:pt idx="135">
                  <c:v>4.8</c:v>
                </c:pt>
                <c:pt idx="136">
                  <c:v>5.8</c:v>
                </c:pt>
                <c:pt idx="137">
                  <c:v>4.5999999999999996</c:v>
                </c:pt>
                <c:pt idx="138">
                  <c:v>8.4</c:v>
                </c:pt>
                <c:pt idx="139">
                  <c:v>7</c:v>
                </c:pt>
                <c:pt idx="140">
                  <c:v>7.2</c:v>
                </c:pt>
                <c:pt idx="141">
                  <c:v>10.4</c:v>
                </c:pt>
                <c:pt idx="142">
                  <c:v>7</c:v>
                </c:pt>
                <c:pt idx="143">
                  <c:v>2.2000000000000002</c:v>
                </c:pt>
                <c:pt idx="144">
                  <c:v>12.8</c:v>
                </c:pt>
                <c:pt idx="145">
                  <c:v>5.6</c:v>
                </c:pt>
                <c:pt idx="146">
                  <c:v>9.4</c:v>
                </c:pt>
                <c:pt idx="147">
                  <c:v>8</c:v>
                </c:pt>
                <c:pt idx="148">
                  <c:v>7</c:v>
                </c:pt>
                <c:pt idx="149">
                  <c:v>4.2</c:v>
                </c:pt>
                <c:pt idx="150">
                  <c:v>6</c:v>
                </c:pt>
                <c:pt idx="151">
                  <c:v>8</c:v>
                </c:pt>
                <c:pt idx="152">
                  <c:v>16.399999999999999</c:v>
                </c:pt>
                <c:pt idx="153">
                  <c:v>15.2</c:v>
                </c:pt>
                <c:pt idx="154">
                  <c:v>8.6</c:v>
                </c:pt>
                <c:pt idx="155">
                  <c:v>19.600000000000001</c:v>
                </c:pt>
                <c:pt idx="156">
                  <c:v>11</c:v>
                </c:pt>
                <c:pt idx="157">
                  <c:v>20</c:v>
                </c:pt>
                <c:pt idx="158">
                  <c:v>12.2</c:v>
                </c:pt>
                <c:pt idx="159">
                  <c:v>11.4</c:v>
                </c:pt>
                <c:pt idx="160">
                  <c:v>11.8</c:v>
                </c:pt>
                <c:pt idx="161">
                  <c:v>17.8</c:v>
                </c:pt>
                <c:pt idx="162">
                  <c:v>17.399999999999999</c:v>
                </c:pt>
                <c:pt idx="163">
                  <c:v>11</c:v>
                </c:pt>
                <c:pt idx="164">
                  <c:v>12.8</c:v>
                </c:pt>
                <c:pt idx="165">
                  <c:v>19.8</c:v>
                </c:pt>
                <c:pt idx="166">
                  <c:v>26.6</c:v>
                </c:pt>
                <c:pt idx="167">
                  <c:v>33</c:v>
                </c:pt>
                <c:pt idx="168">
                  <c:v>21.8</c:v>
                </c:pt>
                <c:pt idx="169">
                  <c:v>25.6</c:v>
                </c:pt>
                <c:pt idx="170">
                  <c:v>24.6</c:v>
                </c:pt>
                <c:pt idx="171">
                  <c:v>12.8</c:v>
                </c:pt>
                <c:pt idx="172">
                  <c:v>26</c:v>
                </c:pt>
                <c:pt idx="173">
                  <c:v>29.4</c:v>
                </c:pt>
                <c:pt idx="174">
                  <c:v>18</c:v>
                </c:pt>
                <c:pt idx="175">
                  <c:v>22.6</c:v>
                </c:pt>
                <c:pt idx="176">
                  <c:v>25.8</c:v>
                </c:pt>
                <c:pt idx="177">
                  <c:v>7.4</c:v>
                </c:pt>
                <c:pt idx="178">
                  <c:v>28.6</c:v>
                </c:pt>
                <c:pt idx="179">
                  <c:v>32</c:v>
                </c:pt>
                <c:pt idx="180">
                  <c:v>30.4</c:v>
                </c:pt>
                <c:pt idx="181">
                  <c:v>36.799999999999997</c:v>
                </c:pt>
                <c:pt idx="182">
                  <c:v>24.6</c:v>
                </c:pt>
                <c:pt idx="183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4753504"/>
        <c:axId val="324753896"/>
      </c:lineChart>
      <c:dateAx>
        <c:axId val="324753504"/>
        <c:scaling>
          <c:orientation val="minMax"/>
        </c:scaling>
        <c:delete val="0"/>
        <c:axPos val="b"/>
        <c:numFmt formatCode="[$-409]d\-mmm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4753896"/>
        <c:crosses val="autoZero"/>
        <c:auto val="1"/>
        <c:lblOffset val="100"/>
        <c:baseTimeUnit val="days"/>
      </c:dateAx>
      <c:valAx>
        <c:axId val="32475389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Average</a:t>
                </a:r>
                <a:r>
                  <a:rPr lang="en-US" baseline="0"/>
                  <a:t> per Day Bird Count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4753504"/>
        <c:crosses val="autoZero"/>
        <c:crossBetween val="between"/>
      </c:valAx>
      <c:valAx>
        <c:axId val="324754288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Salmonid</a:t>
                </a:r>
                <a:r>
                  <a:rPr lang="en-US" baseline="0"/>
                  <a:t> Collection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4754680"/>
        <c:crosses val="max"/>
        <c:crossBetween val="between"/>
      </c:valAx>
      <c:dateAx>
        <c:axId val="324754680"/>
        <c:scaling>
          <c:orientation val="minMax"/>
        </c:scaling>
        <c:delete val="1"/>
        <c:axPos val="b"/>
        <c:numFmt formatCode="[$-409]d\-mmm;@" sourceLinked="1"/>
        <c:majorTickMark val="out"/>
        <c:minorTickMark val="none"/>
        <c:tickLblPos val="nextTo"/>
        <c:crossAx val="324754288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118223368630636"/>
          <c:y val="6.8924952694866634E-2"/>
          <c:w val="0.14073844005171551"/>
          <c:h val="0.159081364829396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CATE</a:t>
            </a:r>
            <a:r>
              <a:rPr lang="en-US" baseline="0" dirty="0"/>
              <a:t> (</a:t>
            </a:r>
            <a:r>
              <a:rPr lang="en-US" baseline="0" dirty="0" smtClean="0"/>
              <a:t>2005-2016)</a:t>
            </a:r>
            <a:endParaRPr lang="en-US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8.0371998447445095E-2"/>
          <c:y val="0.12502155301996118"/>
          <c:w val="0.91134491412257701"/>
          <c:h val="0.766326407994181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'CATE by Zone'!$BK$14</c:f>
              <c:strCache>
                <c:ptCount val="1"/>
                <c:pt idx="0">
                  <c:v>March</c:v>
                </c:pt>
              </c:strCache>
            </c:strRef>
          </c:tx>
          <c:invertIfNegative val="0"/>
          <c:cat>
            <c:numRef>
              <c:f>'CATE by Zone'!$BL$13:$BW$13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'CATE by Zone'!$BL$14:$BW$14</c:f>
              <c:numCache>
                <c:formatCode>0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6.451612903225809E-2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ser>
          <c:idx val="1"/>
          <c:order val="1"/>
          <c:tx>
            <c:strRef>
              <c:f>'CATE by Zone'!$BK$15</c:f>
              <c:strCache>
                <c:ptCount val="1"/>
                <c:pt idx="0">
                  <c:v>April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numRef>
              <c:f>'CATE by Zone'!$BL$13:$BW$13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'CATE by Zone'!$BL$15:$BW$15</c:f>
              <c:numCache>
                <c:formatCode>0</c:formatCode>
                <c:ptCount val="12"/>
                <c:pt idx="0">
                  <c:v>0</c:v>
                </c:pt>
                <c:pt idx="1">
                  <c:v>3.333333333333334E-2</c:v>
                </c:pt>
                <c:pt idx="2">
                  <c:v>6.666666666666668E-2</c:v>
                </c:pt>
                <c:pt idx="3">
                  <c:v>0</c:v>
                </c:pt>
                <c:pt idx="4">
                  <c:v>6.666666666666668E-2</c:v>
                </c:pt>
                <c:pt idx="5">
                  <c:v>0</c:v>
                </c:pt>
                <c:pt idx="6">
                  <c:v>0</c:v>
                </c:pt>
                <c:pt idx="7">
                  <c:v>0.4</c:v>
                </c:pt>
                <c:pt idx="8">
                  <c:v>6.1</c:v>
                </c:pt>
                <c:pt idx="9">
                  <c:v>0</c:v>
                </c:pt>
                <c:pt idx="10">
                  <c:v>0.1</c:v>
                </c:pt>
                <c:pt idx="11">
                  <c:v>0</c:v>
                </c:pt>
              </c:numCache>
            </c:numRef>
          </c:val>
        </c:ser>
        <c:ser>
          <c:idx val="2"/>
          <c:order val="2"/>
          <c:tx>
            <c:strRef>
              <c:f>'CATE by Zone'!$BK$16</c:f>
              <c:strCache>
                <c:ptCount val="1"/>
                <c:pt idx="0">
                  <c:v>May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numRef>
              <c:f>'CATE by Zone'!$BL$13:$BW$13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'CATE by Zone'!$BL$16:$BW$16</c:f>
              <c:numCache>
                <c:formatCode>0</c:formatCode>
                <c:ptCount val="12"/>
                <c:pt idx="0">
                  <c:v>0.22580645161290328</c:v>
                </c:pt>
                <c:pt idx="1">
                  <c:v>0.9032258064516131</c:v>
                </c:pt>
                <c:pt idx="2">
                  <c:v>0</c:v>
                </c:pt>
                <c:pt idx="3">
                  <c:v>0.74193548387096753</c:v>
                </c:pt>
                <c:pt idx="4">
                  <c:v>3.2258064516129045E-2</c:v>
                </c:pt>
                <c:pt idx="5">
                  <c:v>0</c:v>
                </c:pt>
                <c:pt idx="6">
                  <c:v>3.2258064516129045E-2</c:v>
                </c:pt>
                <c:pt idx="7">
                  <c:v>0.12903225806451613</c:v>
                </c:pt>
                <c:pt idx="8">
                  <c:v>5.838709677419355</c:v>
                </c:pt>
                <c:pt idx="9">
                  <c:v>0</c:v>
                </c:pt>
                <c:pt idx="10">
                  <c:v>0</c:v>
                </c:pt>
                <c:pt idx="11">
                  <c:v>0.67741935483870963</c:v>
                </c:pt>
              </c:numCache>
            </c:numRef>
          </c:val>
        </c:ser>
        <c:ser>
          <c:idx val="3"/>
          <c:order val="3"/>
          <c:tx>
            <c:strRef>
              <c:f>'CATE by Zone'!$BK$17</c:f>
              <c:strCache>
                <c:ptCount val="1"/>
                <c:pt idx="0">
                  <c:v>June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numRef>
              <c:f>'CATE by Zone'!$BL$13:$BW$13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'CATE by Zone'!$BL$17:$BW$17</c:f>
              <c:numCache>
                <c:formatCode>0</c:formatCode>
                <c:ptCount val="12"/>
                <c:pt idx="0">
                  <c:v>8.5666666666666718</c:v>
                </c:pt>
                <c:pt idx="1">
                  <c:v>11.833333333333334</c:v>
                </c:pt>
                <c:pt idx="2">
                  <c:v>0.5</c:v>
                </c:pt>
                <c:pt idx="3">
                  <c:v>5.8333333333333348</c:v>
                </c:pt>
                <c:pt idx="4">
                  <c:v>5.9</c:v>
                </c:pt>
                <c:pt idx="5">
                  <c:v>7.7666666666666684</c:v>
                </c:pt>
                <c:pt idx="6">
                  <c:v>1.8666666666666667</c:v>
                </c:pt>
                <c:pt idx="7">
                  <c:v>7.8333333333333348</c:v>
                </c:pt>
                <c:pt idx="8">
                  <c:v>9.3666666666666725</c:v>
                </c:pt>
                <c:pt idx="9">
                  <c:v>5.5333333333333359</c:v>
                </c:pt>
                <c:pt idx="10">
                  <c:v>19.899999999999999</c:v>
                </c:pt>
                <c:pt idx="11">
                  <c:v>23.566666666666666</c:v>
                </c:pt>
              </c:numCache>
            </c:numRef>
          </c:val>
        </c:ser>
        <c:ser>
          <c:idx val="4"/>
          <c:order val="4"/>
          <c:tx>
            <c:strRef>
              <c:f>'CATE by Zone'!$BK$18</c:f>
              <c:strCache>
                <c:ptCount val="1"/>
                <c:pt idx="0">
                  <c:v>July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numRef>
              <c:f>'CATE by Zone'!$BL$13:$BW$13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'CATE by Zone'!$BL$18:$BW$18</c:f>
              <c:numCache>
                <c:formatCode>0</c:formatCode>
                <c:ptCount val="12"/>
                <c:pt idx="0">
                  <c:v>4.9677419354838728</c:v>
                </c:pt>
                <c:pt idx="1">
                  <c:v>3.3548387096774195</c:v>
                </c:pt>
                <c:pt idx="2">
                  <c:v>3.4193548387096775</c:v>
                </c:pt>
                <c:pt idx="3">
                  <c:v>15.161290322580646</c:v>
                </c:pt>
                <c:pt idx="4">
                  <c:v>15.54838709677419</c:v>
                </c:pt>
                <c:pt idx="5">
                  <c:v>8.3870967741935498</c:v>
                </c:pt>
                <c:pt idx="6">
                  <c:v>7.9354838709677402</c:v>
                </c:pt>
                <c:pt idx="7">
                  <c:v>6.3225806451612865</c:v>
                </c:pt>
                <c:pt idx="8">
                  <c:v>11.580645161290319</c:v>
                </c:pt>
                <c:pt idx="9">
                  <c:v>6.2258064516129012</c:v>
                </c:pt>
                <c:pt idx="10">
                  <c:v>35.322580645161288</c:v>
                </c:pt>
              </c:numCache>
            </c:numRef>
          </c:val>
        </c:ser>
        <c:ser>
          <c:idx val="5"/>
          <c:order val="5"/>
          <c:tx>
            <c:strRef>
              <c:f>'CATE by Zone'!$BK$19</c:f>
              <c:strCache>
                <c:ptCount val="1"/>
                <c:pt idx="0">
                  <c:v>Aug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numRef>
              <c:f>'CATE by Zone'!$BL$13:$BW$13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'CATE by Zone'!$BL$19:$BW$19</c:f>
              <c:numCache>
                <c:formatCode>0</c:formatCode>
                <c:ptCount val="12"/>
                <c:pt idx="0">
                  <c:v>3.2258064516129045E-2</c:v>
                </c:pt>
                <c:pt idx="1">
                  <c:v>6.451612903225809E-2</c:v>
                </c:pt>
                <c:pt idx="2">
                  <c:v>2.7741935483870996</c:v>
                </c:pt>
                <c:pt idx="3">
                  <c:v>0.74193548387096753</c:v>
                </c:pt>
                <c:pt idx="4">
                  <c:v>14.290322580645158</c:v>
                </c:pt>
                <c:pt idx="5">
                  <c:v>4.193548387096774</c:v>
                </c:pt>
                <c:pt idx="6">
                  <c:v>0.87096774193548387</c:v>
                </c:pt>
                <c:pt idx="7">
                  <c:v>9.6774193548387122E-2</c:v>
                </c:pt>
                <c:pt idx="8">
                  <c:v>4.9677419354838728</c:v>
                </c:pt>
                <c:pt idx="9">
                  <c:v>5</c:v>
                </c:pt>
                <c:pt idx="10">
                  <c:v>2.5161290322580636</c:v>
                </c:pt>
              </c:numCache>
            </c:numRef>
          </c:val>
        </c:ser>
        <c:ser>
          <c:idx val="6"/>
          <c:order val="6"/>
          <c:tx>
            <c:strRef>
              <c:f>'CATE by Zone'!$BK$20</c:f>
              <c:strCache>
                <c:ptCount val="1"/>
                <c:pt idx="0">
                  <c:v>Sept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cat>
            <c:numRef>
              <c:f>'CATE by Zone'!$BL$13:$BW$13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'CATE by Zone'!$BL$20:$BW$20</c:f>
              <c:numCache>
                <c:formatCode>0</c:formatCode>
                <c:ptCount val="12"/>
                <c:pt idx="0">
                  <c:v>0</c:v>
                </c:pt>
                <c:pt idx="1">
                  <c:v>1.0666666666666667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7.7</c:v>
                </c:pt>
                <c:pt idx="6">
                  <c:v>0</c:v>
                </c:pt>
                <c:pt idx="7">
                  <c:v>2.1666666666666665</c:v>
                </c:pt>
                <c:pt idx="8">
                  <c:v>0.5</c:v>
                </c:pt>
                <c:pt idx="9">
                  <c:v>3.333333333333334E-2</c:v>
                </c:pt>
                <c:pt idx="1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2684648"/>
        <c:axId val="322685040"/>
      </c:barChart>
      <c:catAx>
        <c:axId val="322684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2685040"/>
        <c:crosses val="autoZero"/>
        <c:auto val="1"/>
        <c:lblAlgn val="ctr"/>
        <c:lblOffset val="100"/>
        <c:noMultiLvlLbl val="0"/>
      </c:catAx>
      <c:valAx>
        <c:axId val="32268504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AVG.</a:t>
                </a:r>
                <a:r>
                  <a:rPr lang="en-US" baseline="0"/>
                  <a:t> Count per Day</a:t>
                </a:r>
                <a:endParaRPr lang="en-US"/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crossAx val="32268464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CATE</a:t>
            </a:r>
            <a:r>
              <a:rPr lang="en-US" baseline="0"/>
              <a:t> (2010-2016)</a:t>
            </a:r>
            <a:endParaRPr lang="en-US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3482832189835923E-2"/>
          <c:y val="0.13938741372488106"/>
          <c:w val="0.88425669598317769"/>
          <c:h val="0.764771843278626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'CATE by Zone'!$BL$34</c:f>
              <c:strCache>
                <c:ptCount val="1"/>
                <c:pt idx="0">
                  <c:v>April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numRef>
              <c:f>'CATE by Zone'!$BM$33:$BS$33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 formatCode="0">
                  <c:v>2016</c:v>
                </c:pt>
              </c:numCache>
            </c:numRef>
          </c:cat>
          <c:val>
            <c:numRef>
              <c:f>'CATE by Zone'!$BM$34:$BS$34</c:f>
              <c:numCache>
                <c:formatCode>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0.4</c:v>
                </c:pt>
                <c:pt idx="3">
                  <c:v>6.1</c:v>
                </c:pt>
                <c:pt idx="4">
                  <c:v>0</c:v>
                </c:pt>
                <c:pt idx="5">
                  <c:v>0.1</c:v>
                </c:pt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'CATE by Zone'!$BL$35</c:f>
              <c:strCache>
                <c:ptCount val="1"/>
                <c:pt idx="0">
                  <c:v>May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numRef>
              <c:f>'CATE by Zone'!$BM$33:$BS$33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 formatCode="0">
                  <c:v>2016</c:v>
                </c:pt>
              </c:numCache>
            </c:numRef>
          </c:cat>
          <c:val>
            <c:numRef>
              <c:f>'CATE by Zone'!$BM$35:$BS$35</c:f>
              <c:numCache>
                <c:formatCode>0</c:formatCode>
                <c:ptCount val="7"/>
                <c:pt idx="0">
                  <c:v>0</c:v>
                </c:pt>
                <c:pt idx="1">
                  <c:v>3.2258064516129045E-2</c:v>
                </c:pt>
                <c:pt idx="2">
                  <c:v>0.12903225806451613</c:v>
                </c:pt>
                <c:pt idx="3">
                  <c:v>5.838709677419355</c:v>
                </c:pt>
                <c:pt idx="4">
                  <c:v>0</c:v>
                </c:pt>
                <c:pt idx="5">
                  <c:v>0</c:v>
                </c:pt>
                <c:pt idx="6">
                  <c:v>0.67741935483870963</c:v>
                </c:pt>
              </c:numCache>
            </c:numRef>
          </c:val>
        </c:ser>
        <c:ser>
          <c:idx val="2"/>
          <c:order val="2"/>
          <c:tx>
            <c:strRef>
              <c:f>'CATE by Zone'!$BL$36</c:f>
              <c:strCache>
                <c:ptCount val="1"/>
                <c:pt idx="0">
                  <c:v>June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numRef>
              <c:f>'CATE by Zone'!$BM$33:$BS$33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 formatCode="0">
                  <c:v>2016</c:v>
                </c:pt>
              </c:numCache>
            </c:numRef>
          </c:cat>
          <c:val>
            <c:numRef>
              <c:f>'CATE by Zone'!$BM$36:$BS$36</c:f>
              <c:numCache>
                <c:formatCode>0</c:formatCode>
                <c:ptCount val="7"/>
                <c:pt idx="0">
                  <c:v>7.7666666666666684</c:v>
                </c:pt>
                <c:pt idx="1">
                  <c:v>1.8666666666666667</c:v>
                </c:pt>
                <c:pt idx="2">
                  <c:v>7.8333333333333348</c:v>
                </c:pt>
                <c:pt idx="3">
                  <c:v>9.3666666666666725</c:v>
                </c:pt>
                <c:pt idx="4">
                  <c:v>5.5333333333333359</c:v>
                </c:pt>
                <c:pt idx="5">
                  <c:v>19.899999999999999</c:v>
                </c:pt>
                <c:pt idx="6">
                  <c:v>23.566666666666666</c:v>
                </c:pt>
              </c:numCache>
            </c:numRef>
          </c:val>
        </c:ser>
        <c:ser>
          <c:idx val="3"/>
          <c:order val="3"/>
          <c:tx>
            <c:strRef>
              <c:f>'CATE by Zone'!$BL$37</c:f>
              <c:strCache>
                <c:ptCount val="1"/>
                <c:pt idx="0">
                  <c:v>July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numRef>
              <c:f>'CATE by Zone'!$BM$33:$BS$33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 formatCode="0">
                  <c:v>2016</c:v>
                </c:pt>
              </c:numCache>
            </c:numRef>
          </c:cat>
          <c:val>
            <c:numRef>
              <c:f>'CATE by Zone'!$BM$37:$BS$37</c:f>
              <c:numCache>
                <c:formatCode>0</c:formatCode>
                <c:ptCount val="7"/>
                <c:pt idx="0">
                  <c:v>8.3870967741935498</c:v>
                </c:pt>
                <c:pt idx="1">
                  <c:v>7.9354838709677402</c:v>
                </c:pt>
                <c:pt idx="2">
                  <c:v>6.3225806451612865</c:v>
                </c:pt>
                <c:pt idx="3">
                  <c:v>11.580645161290319</c:v>
                </c:pt>
                <c:pt idx="4">
                  <c:v>6.2258064516129012</c:v>
                </c:pt>
                <c:pt idx="5">
                  <c:v>35.322580645161288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1780656"/>
        <c:axId val="321781048"/>
      </c:barChart>
      <c:catAx>
        <c:axId val="321780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1781048"/>
        <c:crosses val="autoZero"/>
        <c:auto val="1"/>
        <c:lblAlgn val="ctr"/>
        <c:lblOffset val="100"/>
        <c:noMultiLvlLbl val="0"/>
      </c:catAx>
      <c:valAx>
        <c:axId val="32178104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AVG.</a:t>
                </a:r>
                <a:r>
                  <a:rPr lang="en-US" baseline="0"/>
                  <a:t> Count per Day</a:t>
                </a:r>
                <a:endParaRPr lang="en-US"/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crossAx val="32178065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DCCO</a:t>
            </a:r>
            <a:r>
              <a:rPr lang="en-US" baseline="0"/>
              <a:t> (2005-2016)</a:t>
            </a:r>
            <a:endParaRPr lang="en-US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1906425453340916E-2"/>
          <c:y val="3.5915078205953979E-2"/>
          <c:w val="0.88302488860731321"/>
          <c:h val="0.830989414006128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'DCCO by Zone'!$BK$14</c:f>
              <c:strCache>
                <c:ptCount val="1"/>
                <c:pt idx="0">
                  <c:v>March</c:v>
                </c:pt>
              </c:strCache>
            </c:strRef>
          </c:tx>
          <c:invertIfNegative val="0"/>
          <c:cat>
            <c:numRef>
              <c:f>'DCCO by Zone'!$BL$13:$BW$13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'DCCO by Zone'!$BL$14:$BW$14</c:f>
              <c:numCache>
                <c:formatCode>0</c:formatCode>
                <c:ptCount val="12"/>
                <c:pt idx="0">
                  <c:v>0.32258064516129042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9.6774193548387122E-2</c:v>
                </c:pt>
                <c:pt idx="8">
                  <c:v>6.451612903225809E-2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ser>
          <c:idx val="1"/>
          <c:order val="1"/>
          <c:tx>
            <c:strRef>
              <c:f>'DCCO by Zone'!$BK$15</c:f>
              <c:strCache>
                <c:ptCount val="1"/>
                <c:pt idx="0">
                  <c:v>April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numRef>
              <c:f>'DCCO by Zone'!$BL$13:$BW$13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'DCCO by Zone'!$BL$15:$BW$15</c:f>
              <c:numCache>
                <c:formatCode>0</c:formatCode>
                <c:ptCount val="12"/>
                <c:pt idx="0">
                  <c:v>0.2</c:v>
                </c:pt>
                <c:pt idx="1">
                  <c:v>0</c:v>
                </c:pt>
                <c:pt idx="2">
                  <c:v>0</c:v>
                </c:pt>
                <c:pt idx="3">
                  <c:v>6.666666666666668E-2</c:v>
                </c:pt>
                <c:pt idx="4">
                  <c:v>0.2</c:v>
                </c:pt>
                <c:pt idx="5">
                  <c:v>0.1</c:v>
                </c:pt>
                <c:pt idx="6">
                  <c:v>2.1666666666666665</c:v>
                </c:pt>
                <c:pt idx="7">
                  <c:v>1.0333333333333334</c:v>
                </c:pt>
                <c:pt idx="8">
                  <c:v>0.63333333333333353</c:v>
                </c:pt>
                <c:pt idx="9">
                  <c:v>0.23333333333333339</c:v>
                </c:pt>
                <c:pt idx="10">
                  <c:v>3.2666666666666666</c:v>
                </c:pt>
                <c:pt idx="11">
                  <c:v>0.6000000000000002</c:v>
                </c:pt>
              </c:numCache>
            </c:numRef>
          </c:val>
        </c:ser>
        <c:ser>
          <c:idx val="2"/>
          <c:order val="2"/>
          <c:tx>
            <c:strRef>
              <c:f>'DCCO by Zone'!$BK$16</c:f>
              <c:strCache>
                <c:ptCount val="1"/>
                <c:pt idx="0">
                  <c:v>May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numRef>
              <c:f>'DCCO by Zone'!$BL$13:$BW$13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'DCCO by Zone'!$BL$16:$BW$16</c:f>
              <c:numCache>
                <c:formatCode>0</c:formatCode>
                <c:ptCount val="12"/>
                <c:pt idx="0">
                  <c:v>0</c:v>
                </c:pt>
                <c:pt idx="1">
                  <c:v>0.12903225806451613</c:v>
                </c:pt>
                <c:pt idx="2">
                  <c:v>0</c:v>
                </c:pt>
                <c:pt idx="3">
                  <c:v>6.451612903225809E-2</c:v>
                </c:pt>
                <c:pt idx="4">
                  <c:v>0.38709677419354854</c:v>
                </c:pt>
                <c:pt idx="5">
                  <c:v>0.70967741935483908</c:v>
                </c:pt>
                <c:pt idx="6">
                  <c:v>3.2258064516129045E-2</c:v>
                </c:pt>
                <c:pt idx="7">
                  <c:v>0.22580645161290328</c:v>
                </c:pt>
                <c:pt idx="8">
                  <c:v>0.25806451612903231</c:v>
                </c:pt>
                <c:pt idx="9">
                  <c:v>0.41935483870967766</c:v>
                </c:pt>
                <c:pt idx="10">
                  <c:v>1.806451612903226</c:v>
                </c:pt>
                <c:pt idx="11">
                  <c:v>0.54838709677419362</c:v>
                </c:pt>
              </c:numCache>
            </c:numRef>
          </c:val>
        </c:ser>
        <c:ser>
          <c:idx val="3"/>
          <c:order val="3"/>
          <c:tx>
            <c:strRef>
              <c:f>'DCCO by Zone'!$BK$17</c:f>
              <c:strCache>
                <c:ptCount val="1"/>
                <c:pt idx="0">
                  <c:v>June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numRef>
              <c:f>'DCCO by Zone'!$BL$13:$BW$13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'DCCO by Zone'!$BL$17:$BW$17</c:f>
              <c:numCache>
                <c:formatCode>0</c:formatCode>
                <c:ptCount val="12"/>
                <c:pt idx="0">
                  <c:v>0.3000000000000001</c:v>
                </c:pt>
                <c:pt idx="1">
                  <c:v>1</c:v>
                </c:pt>
                <c:pt idx="2">
                  <c:v>3.333333333333334E-2</c:v>
                </c:pt>
                <c:pt idx="3">
                  <c:v>1</c:v>
                </c:pt>
                <c:pt idx="4">
                  <c:v>1.8</c:v>
                </c:pt>
                <c:pt idx="5">
                  <c:v>3.7666666666666666</c:v>
                </c:pt>
                <c:pt idx="6">
                  <c:v>0.6000000000000002</c:v>
                </c:pt>
                <c:pt idx="7">
                  <c:v>0.53333333333333333</c:v>
                </c:pt>
                <c:pt idx="8">
                  <c:v>0.6000000000000002</c:v>
                </c:pt>
                <c:pt idx="9">
                  <c:v>2.2000000000000002</c:v>
                </c:pt>
                <c:pt idx="10">
                  <c:v>1.8666666666666667</c:v>
                </c:pt>
                <c:pt idx="11">
                  <c:v>4.3</c:v>
                </c:pt>
              </c:numCache>
            </c:numRef>
          </c:val>
        </c:ser>
        <c:ser>
          <c:idx val="4"/>
          <c:order val="4"/>
          <c:tx>
            <c:strRef>
              <c:f>'DCCO by Zone'!$BK$18</c:f>
              <c:strCache>
                <c:ptCount val="1"/>
                <c:pt idx="0">
                  <c:v>July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numRef>
              <c:f>'DCCO by Zone'!$BL$13:$BW$13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'DCCO by Zone'!$BL$18:$BW$18</c:f>
              <c:numCache>
                <c:formatCode>0</c:formatCode>
                <c:ptCount val="12"/>
                <c:pt idx="0">
                  <c:v>2.838709677419355</c:v>
                </c:pt>
                <c:pt idx="1">
                  <c:v>0.32258064516129042</c:v>
                </c:pt>
                <c:pt idx="2">
                  <c:v>0.61290322580645151</c:v>
                </c:pt>
                <c:pt idx="3">
                  <c:v>4.7419354838709697</c:v>
                </c:pt>
                <c:pt idx="4">
                  <c:v>5</c:v>
                </c:pt>
                <c:pt idx="5">
                  <c:v>3.161290322580645</c:v>
                </c:pt>
                <c:pt idx="6">
                  <c:v>5.7419354838709697</c:v>
                </c:pt>
                <c:pt idx="7">
                  <c:v>0.12903225806451613</c:v>
                </c:pt>
                <c:pt idx="8">
                  <c:v>2.8064516129032246</c:v>
                </c:pt>
                <c:pt idx="9">
                  <c:v>3.7419354838709675</c:v>
                </c:pt>
                <c:pt idx="10">
                  <c:v>5.7096774193548425</c:v>
                </c:pt>
              </c:numCache>
            </c:numRef>
          </c:val>
        </c:ser>
        <c:ser>
          <c:idx val="5"/>
          <c:order val="5"/>
          <c:tx>
            <c:strRef>
              <c:f>'DCCO by Zone'!$BK$19</c:f>
              <c:strCache>
                <c:ptCount val="1"/>
                <c:pt idx="0">
                  <c:v>Aug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numRef>
              <c:f>'DCCO by Zone'!$BL$13:$BW$13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'DCCO by Zone'!$BL$19:$BW$19</c:f>
              <c:numCache>
                <c:formatCode>0</c:formatCode>
                <c:ptCount val="12"/>
                <c:pt idx="0">
                  <c:v>3.935483870967742</c:v>
                </c:pt>
                <c:pt idx="1">
                  <c:v>4.3548387096774155</c:v>
                </c:pt>
                <c:pt idx="2">
                  <c:v>2.8709677419354849</c:v>
                </c:pt>
                <c:pt idx="3">
                  <c:v>1.7419354838709673</c:v>
                </c:pt>
                <c:pt idx="4">
                  <c:v>3.7096774193548376</c:v>
                </c:pt>
                <c:pt idx="5">
                  <c:v>5.4516129032258078</c:v>
                </c:pt>
                <c:pt idx="6">
                  <c:v>2.5161290322580636</c:v>
                </c:pt>
                <c:pt idx="7">
                  <c:v>0.16129032258064521</c:v>
                </c:pt>
                <c:pt idx="8">
                  <c:v>6.645161290322581</c:v>
                </c:pt>
                <c:pt idx="9">
                  <c:v>18</c:v>
                </c:pt>
                <c:pt idx="10">
                  <c:v>8.1935483870967705</c:v>
                </c:pt>
              </c:numCache>
            </c:numRef>
          </c:val>
        </c:ser>
        <c:ser>
          <c:idx val="6"/>
          <c:order val="6"/>
          <c:tx>
            <c:strRef>
              <c:f>'DCCO by Zone'!$BK$20</c:f>
              <c:strCache>
                <c:ptCount val="1"/>
                <c:pt idx="0">
                  <c:v>Sept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cat>
            <c:numRef>
              <c:f>'DCCO by Zone'!$BL$13:$BW$13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'DCCO by Zone'!$BL$20:$BW$20</c:f>
              <c:numCache>
                <c:formatCode>0</c:formatCode>
                <c:ptCount val="12"/>
                <c:pt idx="0">
                  <c:v>7.166666666666667</c:v>
                </c:pt>
                <c:pt idx="1">
                  <c:v>0.5</c:v>
                </c:pt>
                <c:pt idx="2">
                  <c:v>6.666666666666667</c:v>
                </c:pt>
                <c:pt idx="3">
                  <c:v>21.366666666666667</c:v>
                </c:pt>
                <c:pt idx="4">
                  <c:v>22.233333333333317</c:v>
                </c:pt>
                <c:pt idx="5">
                  <c:v>13.9</c:v>
                </c:pt>
                <c:pt idx="6">
                  <c:v>6.3</c:v>
                </c:pt>
                <c:pt idx="7">
                  <c:v>0.63333333333333353</c:v>
                </c:pt>
                <c:pt idx="8">
                  <c:v>35.966666666666633</c:v>
                </c:pt>
                <c:pt idx="9">
                  <c:v>41.93333333333333</c:v>
                </c:pt>
                <c:pt idx="10">
                  <c:v>23.7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1781832"/>
        <c:axId val="321782224"/>
      </c:barChart>
      <c:catAx>
        <c:axId val="321781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1782224"/>
        <c:crosses val="autoZero"/>
        <c:auto val="1"/>
        <c:lblAlgn val="ctr"/>
        <c:lblOffset val="100"/>
        <c:noMultiLvlLbl val="0"/>
      </c:catAx>
      <c:valAx>
        <c:axId val="32178222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AVG.</a:t>
                </a:r>
                <a:r>
                  <a:rPr lang="en-US" baseline="0"/>
                  <a:t> Count per Day</a:t>
                </a:r>
                <a:endParaRPr lang="en-US"/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crossAx val="32178183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DCCO</a:t>
            </a:r>
            <a:r>
              <a:rPr lang="en-US" baseline="0"/>
              <a:t> (2010-2016)</a:t>
            </a:r>
            <a:endParaRPr lang="en-US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8540817379383399E-2"/>
          <c:y val="2.4408111911139587E-2"/>
          <c:w val="0.88623827646736797"/>
          <c:h val="0.88085192475940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'DCCO by Zone'!$BL$34</c:f>
              <c:strCache>
                <c:ptCount val="1"/>
                <c:pt idx="0">
                  <c:v>April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numRef>
              <c:f>'DCCO by Zone'!$BM$33:$BS$33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 formatCode="0">
                  <c:v>2016</c:v>
                </c:pt>
              </c:numCache>
            </c:numRef>
          </c:cat>
          <c:val>
            <c:numRef>
              <c:f>'DCCO by Zone'!$BM$34:$BS$34</c:f>
              <c:numCache>
                <c:formatCode>0</c:formatCode>
                <c:ptCount val="7"/>
                <c:pt idx="0">
                  <c:v>0.1</c:v>
                </c:pt>
                <c:pt idx="1">
                  <c:v>2.1666666666666665</c:v>
                </c:pt>
                <c:pt idx="2">
                  <c:v>1.0333333333333334</c:v>
                </c:pt>
                <c:pt idx="3">
                  <c:v>0.63333333333333353</c:v>
                </c:pt>
                <c:pt idx="4">
                  <c:v>0.23333333333333339</c:v>
                </c:pt>
                <c:pt idx="5">
                  <c:v>3.2666666666666666</c:v>
                </c:pt>
                <c:pt idx="6">
                  <c:v>0.6000000000000002</c:v>
                </c:pt>
              </c:numCache>
            </c:numRef>
          </c:val>
        </c:ser>
        <c:ser>
          <c:idx val="1"/>
          <c:order val="1"/>
          <c:tx>
            <c:strRef>
              <c:f>'DCCO by Zone'!$BL$35</c:f>
              <c:strCache>
                <c:ptCount val="1"/>
                <c:pt idx="0">
                  <c:v>May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numRef>
              <c:f>'DCCO by Zone'!$BM$33:$BS$33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 formatCode="0">
                  <c:v>2016</c:v>
                </c:pt>
              </c:numCache>
            </c:numRef>
          </c:cat>
          <c:val>
            <c:numRef>
              <c:f>'DCCO by Zone'!$BM$35:$BS$35</c:f>
              <c:numCache>
                <c:formatCode>0</c:formatCode>
                <c:ptCount val="7"/>
                <c:pt idx="0">
                  <c:v>0.70967741935483908</c:v>
                </c:pt>
                <c:pt idx="1">
                  <c:v>3.2258064516129045E-2</c:v>
                </c:pt>
                <c:pt idx="2">
                  <c:v>0.22580645161290328</c:v>
                </c:pt>
                <c:pt idx="3">
                  <c:v>0.25806451612903231</c:v>
                </c:pt>
                <c:pt idx="4">
                  <c:v>0.41935483870967766</c:v>
                </c:pt>
                <c:pt idx="5">
                  <c:v>1.806451612903226</c:v>
                </c:pt>
                <c:pt idx="6">
                  <c:v>0.54838709677419362</c:v>
                </c:pt>
              </c:numCache>
            </c:numRef>
          </c:val>
        </c:ser>
        <c:ser>
          <c:idx val="2"/>
          <c:order val="2"/>
          <c:tx>
            <c:strRef>
              <c:f>'DCCO by Zone'!$BL$36</c:f>
              <c:strCache>
                <c:ptCount val="1"/>
                <c:pt idx="0">
                  <c:v>June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numRef>
              <c:f>'DCCO by Zone'!$BM$33:$BS$33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 formatCode="0">
                  <c:v>2016</c:v>
                </c:pt>
              </c:numCache>
            </c:numRef>
          </c:cat>
          <c:val>
            <c:numRef>
              <c:f>'DCCO by Zone'!$BM$36:$BS$36</c:f>
              <c:numCache>
                <c:formatCode>0</c:formatCode>
                <c:ptCount val="7"/>
                <c:pt idx="0">
                  <c:v>3.7666666666666666</c:v>
                </c:pt>
                <c:pt idx="1">
                  <c:v>0.6000000000000002</c:v>
                </c:pt>
                <c:pt idx="2">
                  <c:v>0.53333333333333333</c:v>
                </c:pt>
                <c:pt idx="3">
                  <c:v>0.6000000000000002</c:v>
                </c:pt>
                <c:pt idx="4">
                  <c:v>2.2000000000000002</c:v>
                </c:pt>
                <c:pt idx="5">
                  <c:v>1.8666666666666667</c:v>
                </c:pt>
                <c:pt idx="6">
                  <c:v>4.3</c:v>
                </c:pt>
              </c:numCache>
            </c:numRef>
          </c:val>
        </c:ser>
        <c:ser>
          <c:idx val="3"/>
          <c:order val="3"/>
          <c:tx>
            <c:strRef>
              <c:f>'DCCO by Zone'!$BL$37</c:f>
              <c:strCache>
                <c:ptCount val="1"/>
                <c:pt idx="0">
                  <c:v>July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numRef>
              <c:f>'DCCO by Zone'!$BM$33:$BS$33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 formatCode="0">
                  <c:v>2016</c:v>
                </c:pt>
              </c:numCache>
            </c:numRef>
          </c:cat>
          <c:val>
            <c:numRef>
              <c:f>'DCCO by Zone'!$BM$37:$BS$37</c:f>
              <c:numCache>
                <c:formatCode>0</c:formatCode>
                <c:ptCount val="7"/>
                <c:pt idx="0">
                  <c:v>3.161290322580645</c:v>
                </c:pt>
                <c:pt idx="1">
                  <c:v>5.7419354838709697</c:v>
                </c:pt>
                <c:pt idx="2">
                  <c:v>0.12903225806451613</c:v>
                </c:pt>
                <c:pt idx="3">
                  <c:v>2.8064516129032246</c:v>
                </c:pt>
                <c:pt idx="4">
                  <c:v>3.7419354838709675</c:v>
                </c:pt>
                <c:pt idx="5">
                  <c:v>5.7096774193548425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1783008"/>
        <c:axId val="321783400"/>
      </c:barChart>
      <c:catAx>
        <c:axId val="321783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1783400"/>
        <c:crosses val="autoZero"/>
        <c:auto val="1"/>
        <c:lblAlgn val="ctr"/>
        <c:lblOffset val="100"/>
        <c:noMultiLvlLbl val="0"/>
      </c:catAx>
      <c:valAx>
        <c:axId val="32178340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AVG.</a:t>
                </a:r>
                <a:r>
                  <a:rPr lang="en-US" baseline="0"/>
                  <a:t> Count per Day</a:t>
                </a:r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crossAx val="32178300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GULL</a:t>
            </a:r>
            <a:r>
              <a:rPr lang="en-US" baseline="0"/>
              <a:t> in Spillway Tailrace Zone (SWT1)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'SWT1 Gull '!$Q$12</c:f>
              <c:strCache>
                <c:ptCount val="1"/>
                <c:pt idx="0">
                  <c:v>March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'SWT1 Gull '!$R$11:$X$11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'SWT1 Gull '!$R$12:$X$12</c:f>
              <c:numCache>
                <c:formatCode>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'SWT1 Gull '!$Q$13</c:f>
              <c:strCache>
                <c:ptCount val="1"/>
                <c:pt idx="0">
                  <c:v>April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'SWT1 Gull '!$R$11:$X$11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'SWT1 Gull '!$R$13:$X$13</c:f>
              <c:numCache>
                <c:formatCode>0</c:formatCode>
                <c:ptCount val="7"/>
                <c:pt idx="0">
                  <c:v>1.8666666666666667</c:v>
                </c:pt>
                <c:pt idx="1">
                  <c:v>10.7</c:v>
                </c:pt>
                <c:pt idx="2">
                  <c:v>12.3</c:v>
                </c:pt>
                <c:pt idx="3">
                  <c:v>8.1333333333333329</c:v>
                </c:pt>
                <c:pt idx="4">
                  <c:v>7.4</c:v>
                </c:pt>
                <c:pt idx="5">
                  <c:v>31.5</c:v>
                </c:pt>
                <c:pt idx="6">
                  <c:v>30.2</c:v>
                </c:pt>
              </c:numCache>
            </c:numRef>
          </c:val>
        </c:ser>
        <c:ser>
          <c:idx val="2"/>
          <c:order val="2"/>
          <c:tx>
            <c:strRef>
              <c:f>'SWT1 Gull '!$Q$14</c:f>
              <c:strCache>
                <c:ptCount val="1"/>
                <c:pt idx="0">
                  <c:v>May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numRef>
              <c:f>'SWT1 Gull '!$R$11:$X$11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'SWT1 Gull '!$R$14:$X$14</c:f>
              <c:numCache>
                <c:formatCode>0</c:formatCode>
                <c:ptCount val="7"/>
                <c:pt idx="0">
                  <c:v>112.64516129032258</c:v>
                </c:pt>
                <c:pt idx="1">
                  <c:v>74.354838709677423</c:v>
                </c:pt>
                <c:pt idx="2">
                  <c:v>75.645161290322577</c:v>
                </c:pt>
                <c:pt idx="3">
                  <c:v>41.87096774193548</c:v>
                </c:pt>
                <c:pt idx="4">
                  <c:v>55.903225806451616</c:v>
                </c:pt>
                <c:pt idx="5">
                  <c:v>73.483870967741936</c:v>
                </c:pt>
                <c:pt idx="6">
                  <c:v>102.48387096774194</c:v>
                </c:pt>
              </c:numCache>
            </c:numRef>
          </c:val>
        </c:ser>
        <c:ser>
          <c:idx val="3"/>
          <c:order val="3"/>
          <c:tx>
            <c:strRef>
              <c:f>'SWT1 Gull '!$Q$15</c:f>
              <c:strCache>
                <c:ptCount val="1"/>
                <c:pt idx="0">
                  <c:v>June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numRef>
              <c:f>'SWT1 Gull '!$R$11:$X$11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'SWT1 Gull '!$R$15:$X$15</c:f>
              <c:numCache>
                <c:formatCode>0</c:formatCode>
                <c:ptCount val="7"/>
                <c:pt idx="0">
                  <c:v>71.433333333333337</c:v>
                </c:pt>
                <c:pt idx="1">
                  <c:v>11.666666666666666</c:v>
                </c:pt>
                <c:pt idx="2">
                  <c:v>5.0666666666666664</c:v>
                </c:pt>
                <c:pt idx="3">
                  <c:v>11.6</c:v>
                </c:pt>
                <c:pt idx="4">
                  <c:v>9.1333333333333329</c:v>
                </c:pt>
                <c:pt idx="5">
                  <c:v>18.100000000000001</c:v>
                </c:pt>
                <c:pt idx="6">
                  <c:v>7.2</c:v>
                </c:pt>
              </c:numCache>
            </c:numRef>
          </c:val>
        </c:ser>
        <c:ser>
          <c:idx val="4"/>
          <c:order val="4"/>
          <c:tx>
            <c:strRef>
              <c:f>'SWT1 Gull '!$Q$16</c:f>
              <c:strCache>
                <c:ptCount val="1"/>
                <c:pt idx="0">
                  <c:v>July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numRef>
              <c:f>'SWT1 Gull '!$R$11:$X$11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'SWT1 Gull '!$R$16:$X$16</c:f>
              <c:numCache>
                <c:formatCode>0</c:formatCode>
                <c:ptCount val="7"/>
                <c:pt idx="0">
                  <c:v>12.096774193548388</c:v>
                </c:pt>
                <c:pt idx="1">
                  <c:v>12.129032258064516</c:v>
                </c:pt>
                <c:pt idx="2">
                  <c:v>8.935483870967742</c:v>
                </c:pt>
                <c:pt idx="3">
                  <c:v>8.5161290322580641</c:v>
                </c:pt>
                <c:pt idx="4">
                  <c:v>4.4516129032258061</c:v>
                </c:pt>
                <c:pt idx="5">
                  <c:v>3.064516129032258</c:v>
                </c:pt>
                <c:pt idx="6">
                  <c:v>9.6774193548387094E-2</c:v>
                </c:pt>
              </c:numCache>
            </c:numRef>
          </c:val>
        </c:ser>
        <c:ser>
          <c:idx val="5"/>
          <c:order val="5"/>
          <c:tx>
            <c:strRef>
              <c:f>'SWT1 Gull '!$Q$17</c:f>
              <c:strCache>
                <c:ptCount val="1"/>
                <c:pt idx="0">
                  <c:v>August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'SWT1 Gull '!$R$11:$X$11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'SWT1 Gull '!$R$17:$X$17</c:f>
              <c:numCache>
                <c:formatCode>0</c:formatCode>
                <c:ptCount val="7"/>
                <c:pt idx="0">
                  <c:v>32.612903225806448</c:v>
                </c:pt>
                <c:pt idx="1">
                  <c:v>4.225806451612903</c:v>
                </c:pt>
                <c:pt idx="2">
                  <c:v>0.54838709677419351</c:v>
                </c:pt>
                <c:pt idx="3">
                  <c:v>11.774193548387096</c:v>
                </c:pt>
                <c:pt idx="4">
                  <c:v>34.774193548387096</c:v>
                </c:pt>
                <c:pt idx="5">
                  <c:v>55.096774193548384</c:v>
                </c:pt>
                <c:pt idx="6">
                  <c:v>0</c:v>
                </c:pt>
              </c:numCache>
            </c:numRef>
          </c:val>
        </c:ser>
        <c:ser>
          <c:idx val="6"/>
          <c:order val="6"/>
          <c:tx>
            <c:strRef>
              <c:f>'SWT1 Gull '!$Q$18</c:f>
              <c:strCache>
                <c:ptCount val="1"/>
                <c:pt idx="0">
                  <c:v>Sept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'SWT1 Gull '!$R$11:$X$11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'SWT1 Gull '!$R$18:$X$18</c:f>
              <c:numCache>
                <c:formatCode>0</c:formatCode>
                <c:ptCount val="7"/>
                <c:pt idx="0">
                  <c:v>7.4</c:v>
                </c:pt>
                <c:pt idx="1">
                  <c:v>15.466666666666667</c:v>
                </c:pt>
                <c:pt idx="2">
                  <c:v>5.0999999999999996</c:v>
                </c:pt>
                <c:pt idx="3">
                  <c:v>35.466666666666669</c:v>
                </c:pt>
                <c:pt idx="4">
                  <c:v>37.43333333333333</c:v>
                </c:pt>
                <c:pt idx="5">
                  <c:v>33.1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8150736"/>
        <c:axId val="328151128"/>
      </c:barChart>
      <c:catAx>
        <c:axId val="328150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8151128"/>
        <c:crosses val="autoZero"/>
        <c:auto val="1"/>
        <c:lblAlgn val="ctr"/>
        <c:lblOffset val="100"/>
        <c:noMultiLvlLbl val="0"/>
      </c:catAx>
      <c:valAx>
        <c:axId val="32815112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AVG.</a:t>
                </a:r>
                <a:r>
                  <a:rPr lang="en-US" baseline="0"/>
                  <a:t> Count per Day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8150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GULL</a:t>
            </a:r>
            <a:r>
              <a:rPr lang="en-US" baseline="0"/>
              <a:t> in Powerhouse Tailrace Zone (PHT1)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'PHT1 Gull'!$Q$12</c:f>
              <c:strCache>
                <c:ptCount val="1"/>
                <c:pt idx="0">
                  <c:v>March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'PHT1 Gull'!$R$11:$X$11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'PHT1 Gull'!$R$12:$X$12</c:f>
              <c:numCache>
                <c:formatCode>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'PHT1 Gull'!$Q$13</c:f>
              <c:strCache>
                <c:ptCount val="1"/>
                <c:pt idx="0">
                  <c:v>April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'PHT1 Gull'!$R$11:$X$11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'PHT1 Gull'!$R$13:$X$13</c:f>
              <c:numCache>
                <c:formatCode>0</c:formatCode>
                <c:ptCount val="7"/>
                <c:pt idx="0">
                  <c:v>3.3333333333333333E-2</c:v>
                </c:pt>
                <c:pt idx="1">
                  <c:v>0.5</c:v>
                </c:pt>
                <c:pt idx="2">
                  <c:v>0</c:v>
                </c:pt>
                <c:pt idx="3">
                  <c:v>0.13333333333333333</c:v>
                </c:pt>
                <c:pt idx="4">
                  <c:v>0</c:v>
                </c:pt>
                <c:pt idx="5">
                  <c:v>0</c:v>
                </c:pt>
                <c:pt idx="6">
                  <c:v>0.66666666666666663</c:v>
                </c:pt>
              </c:numCache>
            </c:numRef>
          </c:val>
        </c:ser>
        <c:ser>
          <c:idx val="2"/>
          <c:order val="2"/>
          <c:tx>
            <c:strRef>
              <c:f>'PHT1 Gull'!$Q$14</c:f>
              <c:strCache>
                <c:ptCount val="1"/>
                <c:pt idx="0">
                  <c:v>May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numRef>
              <c:f>'PHT1 Gull'!$R$11:$X$11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'PHT1 Gull'!$R$14:$X$14</c:f>
              <c:numCache>
                <c:formatCode>0</c:formatCode>
                <c:ptCount val="7"/>
                <c:pt idx="0">
                  <c:v>1.2903225806451613</c:v>
                </c:pt>
                <c:pt idx="1">
                  <c:v>4.032258064516129</c:v>
                </c:pt>
                <c:pt idx="2">
                  <c:v>0.35483870967741937</c:v>
                </c:pt>
                <c:pt idx="3">
                  <c:v>0</c:v>
                </c:pt>
                <c:pt idx="4">
                  <c:v>6.258064516129032</c:v>
                </c:pt>
                <c:pt idx="5">
                  <c:v>0</c:v>
                </c:pt>
                <c:pt idx="6">
                  <c:v>5.4838709677419351</c:v>
                </c:pt>
              </c:numCache>
            </c:numRef>
          </c:val>
        </c:ser>
        <c:ser>
          <c:idx val="3"/>
          <c:order val="3"/>
          <c:tx>
            <c:strRef>
              <c:f>'PHT1 Gull'!$Q$15</c:f>
              <c:strCache>
                <c:ptCount val="1"/>
                <c:pt idx="0">
                  <c:v>June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numRef>
              <c:f>'PHT1 Gull'!$R$11:$X$11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'PHT1 Gull'!$R$15:$X$15</c:f>
              <c:numCache>
                <c:formatCode>0</c:formatCode>
                <c:ptCount val="7"/>
                <c:pt idx="0">
                  <c:v>2.2333333333333334</c:v>
                </c:pt>
                <c:pt idx="1">
                  <c:v>2.3333333333333335</c:v>
                </c:pt>
                <c:pt idx="2">
                  <c:v>6.6666666666666666E-2</c:v>
                </c:pt>
                <c:pt idx="3">
                  <c:v>0</c:v>
                </c:pt>
                <c:pt idx="4">
                  <c:v>0.33333333333333331</c:v>
                </c:pt>
                <c:pt idx="5">
                  <c:v>0</c:v>
                </c:pt>
                <c:pt idx="6">
                  <c:v>6.6666666666666666E-2</c:v>
                </c:pt>
              </c:numCache>
            </c:numRef>
          </c:val>
        </c:ser>
        <c:ser>
          <c:idx val="4"/>
          <c:order val="4"/>
          <c:tx>
            <c:strRef>
              <c:f>'PHT1 Gull'!$Q$16</c:f>
              <c:strCache>
                <c:ptCount val="1"/>
                <c:pt idx="0">
                  <c:v>July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numRef>
              <c:f>'PHT1 Gull'!$R$11:$X$11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'PHT1 Gull'!$R$16:$X$16</c:f>
              <c:numCache>
                <c:formatCode>0</c:formatCode>
                <c:ptCount val="7"/>
                <c:pt idx="0">
                  <c:v>0.87096774193548387</c:v>
                </c:pt>
                <c:pt idx="1">
                  <c:v>2.7419354838709675</c:v>
                </c:pt>
                <c:pt idx="2">
                  <c:v>6.4516129032258063E-2</c:v>
                </c:pt>
                <c:pt idx="3">
                  <c:v>0.29032258064516131</c:v>
                </c:pt>
                <c:pt idx="4">
                  <c:v>9.6774193548387094E-2</c:v>
                </c:pt>
                <c:pt idx="5">
                  <c:v>3.2258064516129031E-2</c:v>
                </c:pt>
                <c:pt idx="6">
                  <c:v>0</c:v>
                </c:pt>
              </c:numCache>
            </c:numRef>
          </c:val>
        </c:ser>
        <c:ser>
          <c:idx val="5"/>
          <c:order val="5"/>
          <c:tx>
            <c:strRef>
              <c:f>'PHT1 Gull'!$Q$17</c:f>
              <c:strCache>
                <c:ptCount val="1"/>
                <c:pt idx="0">
                  <c:v>August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'PHT1 Gull'!$R$11:$X$11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'PHT1 Gull'!$R$17:$X$17</c:f>
              <c:numCache>
                <c:formatCode>0</c:formatCode>
                <c:ptCount val="7"/>
                <c:pt idx="0">
                  <c:v>3.2258064516129031E-2</c:v>
                </c:pt>
                <c:pt idx="1">
                  <c:v>0.12903225806451613</c:v>
                </c:pt>
                <c:pt idx="2">
                  <c:v>0</c:v>
                </c:pt>
                <c:pt idx="3">
                  <c:v>6.4516129032258063E-2</c:v>
                </c:pt>
                <c:pt idx="4">
                  <c:v>1.4193548387096775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6"/>
          <c:order val="6"/>
          <c:tx>
            <c:strRef>
              <c:f>'PHT1 Gull'!$Q$18</c:f>
              <c:strCache>
                <c:ptCount val="1"/>
                <c:pt idx="0">
                  <c:v>Sept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'PHT1 Gull'!$R$11:$X$11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'PHT1 Gull'!$R$18:$X$18</c:f>
              <c:numCache>
                <c:formatCode>0</c:formatCode>
                <c:ptCount val="7"/>
                <c:pt idx="0">
                  <c:v>5.7</c:v>
                </c:pt>
                <c:pt idx="1">
                  <c:v>0.9</c:v>
                </c:pt>
                <c:pt idx="2">
                  <c:v>7.333333333333333</c:v>
                </c:pt>
                <c:pt idx="3">
                  <c:v>20.5</c:v>
                </c:pt>
                <c:pt idx="4">
                  <c:v>39.333333333333336</c:v>
                </c:pt>
                <c:pt idx="5">
                  <c:v>9.8000000000000007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8154264"/>
        <c:axId val="324547672"/>
      </c:barChart>
      <c:catAx>
        <c:axId val="328154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4547672"/>
        <c:crosses val="autoZero"/>
        <c:auto val="1"/>
        <c:lblAlgn val="ctr"/>
        <c:lblOffset val="100"/>
        <c:noMultiLvlLbl val="0"/>
      </c:catAx>
      <c:valAx>
        <c:axId val="324547672"/>
        <c:scaling>
          <c:orientation val="minMax"/>
          <c:max val="4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AVG&gt;</a:t>
                </a:r>
                <a:r>
                  <a:rPr lang="en-US" baseline="0"/>
                  <a:t> Count per Day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8154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GULL</a:t>
            </a:r>
            <a:r>
              <a:rPr lang="en-US" baseline="0"/>
              <a:t> in Juvenile Fish Outfall Zone (JFOF)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'JFOF Gull'!$Q$12</c:f>
              <c:strCache>
                <c:ptCount val="1"/>
                <c:pt idx="0">
                  <c:v>March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'JFOF Gull'!$R$11:$X$11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'JFOF Gull'!$R$12:$X$12</c:f>
              <c:numCache>
                <c:formatCode>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6.4516129032258063E-2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'JFOF Gull'!$Q$13</c:f>
              <c:strCache>
                <c:ptCount val="1"/>
                <c:pt idx="0">
                  <c:v>April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'JFOF Gull'!$R$11:$X$11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'JFOF Gull'!$R$13:$X$13</c:f>
              <c:numCache>
                <c:formatCode>0</c:formatCode>
                <c:ptCount val="7"/>
                <c:pt idx="0">
                  <c:v>6.6666666666666666E-2</c:v>
                </c:pt>
                <c:pt idx="1">
                  <c:v>0.13333333333333333</c:v>
                </c:pt>
                <c:pt idx="2">
                  <c:v>3.2333333333333334</c:v>
                </c:pt>
                <c:pt idx="3">
                  <c:v>0.9</c:v>
                </c:pt>
                <c:pt idx="4">
                  <c:v>1.9666666666666666</c:v>
                </c:pt>
                <c:pt idx="5">
                  <c:v>5.333333333333333</c:v>
                </c:pt>
                <c:pt idx="6">
                  <c:v>5.333333333333333</c:v>
                </c:pt>
              </c:numCache>
            </c:numRef>
          </c:val>
        </c:ser>
        <c:ser>
          <c:idx val="2"/>
          <c:order val="2"/>
          <c:tx>
            <c:strRef>
              <c:f>'JFOF Gull'!$Q$14</c:f>
              <c:strCache>
                <c:ptCount val="1"/>
                <c:pt idx="0">
                  <c:v>May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numRef>
              <c:f>'JFOF Gull'!$R$11:$X$11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'JFOF Gull'!$R$14:$X$14</c:f>
              <c:numCache>
                <c:formatCode>0</c:formatCode>
                <c:ptCount val="7"/>
                <c:pt idx="0">
                  <c:v>0.41935483870967744</c:v>
                </c:pt>
                <c:pt idx="1">
                  <c:v>1.4838709677419355</c:v>
                </c:pt>
                <c:pt idx="2">
                  <c:v>41.12903225806452</c:v>
                </c:pt>
                <c:pt idx="3">
                  <c:v>14.193548387096774</c:v>
                </c:pt>
                <c:pt idx="4">
                  <c:v>9.5161290322580641</c:v>
                </c:pt>
                <c:pt idx="5">
                  <c:v>6.32258064516129</c:v>
                </c:pt>
                <c:pt idx="6">
                  <c:v>16</c:v>
                </c:pt>
              </c:numCache>
            </c:numRef>
          </c:val>
        </c:ser>
        <c:ser>
          <c:idx val="3"/>
          <c:order val="3"/>
          <c:tx>
            <c:strRef>
              <c:f>'JFOF Gull'!$Q$15</c:f>
              <c:strCache>
                <c:ptCount val="1"/>
                <c:pt idx="0">
                  <c:v>June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numRef>
              <c:f>'JFOF Gull'!$R$11:$X$11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'JFOF Gull'!$R$15:$X$15</c:f>
              <c:numCache>
                <c:formatCode>0</c:formatCode>
                <c:ptCount val="7"/>
                <c:pt idx="0">
                  <c:v>1.2</c:v>
                </c:pt>
                <c:pt idx="1">
                  <c:v>1.0333333333333334</c:v>
                </c:pt>
                <c:pt idx="2">
                  <c:v>3.3</c:v>
                </c:pt>
                <c:pt idx="3">
                  <c:v>1.1666666666666667</c:v>
                </c:pt>
                <c:pt idx="4">
                  <c:v>0.73333333333333328</c:v>
                </c:pt>
                <c:pt idx="5">
                  <c:v>0.83333333333333337</c:v>
                </c:pt>
                <c:pt idx="6">
                  <c:v>1.5333333333333334</c:v>
                </c:pt>
              </c:numCache>
            </c:numRef>
          </c:val>
        </c:ser>
        <c:ser>
          <c:idx val="4"/>
          <c:order val="4"/>
          <c:tx>
            <c:strRef>
              <c:f>'JFOF Gull'!$Q$16</c:f>
              <c:strCache>
                <c:ptCount val="1"/>
                <c:pt idx="0">
                  <c:v>July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numRef>
              <c:f>'JFOF Gull'!$R$11:$X$11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'JFOF Gull'!$R$16:$X$16</c:f>
              <c:numCache>
                <c:formatCode>0</c:formatCode>
                <c:ptCount val="7"/>
                <c:pt idx="0">
                  <c:v>0.35483870967741937</c:v>
                </c:pt>
                <c:pt idx="1">
                  <c:v>0.87096774193548387</c:v>
                </c:pt>
                <c:pt idx="2">
                  <c:v>0.93548387096774188</c:v>
                </c:pt>
                <c:pt idx="3">
                  <c:v>1.967741935483871</c:v>
                </c:pt>
                <c:pt idx="4">
                  <c:v>0.80645161290322576</c:v>
                </c:pt>
                <c:pt idx="5">
                  <c:v>0.19354838709677419</c:v>
                </c:pt>
                <c:pt idx="6">
                  <c:v>0.16129032258064516</c:v>
                </c:pt>
              </c:numCache>
            </c:numRef>
          </c:val>
        </c:ser>
        <c:ser>
          <c:idx val="5"/>
          <c:order val="5"/>
          <c:tx>
            <c:strRef>
              <c:f>'JFOF Gull'!$Q$17</c:f>
              <c:strCache>
                <c:ptCount val="1"/>
                <c:pt idx="0">
                  <c:v>August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'JFOF Gull'!$R$11:$X$11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'JFOF Gull'!$R$17:$X$17</c:f>
              <c:numCache>
                <c:formatCode>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0.19354838709677419</c:v>
                </c:pt>
                <c:pt idx="4">
                  <c:v>0.41935483870967744</c:v>
                </c:pt>
                <c:pt idx="5">
                  <c:v>0.16129032258064516</c:v>
                </c:pt>
                <c:pt idx="6">
                  <c:v>0</c:v>
                </c:pt>
              </c:numCache>
            </c:numRef>
          </c:val>
        </c:ser>
        <c:ser>
          <c:idx val="6"/>
          <c:order val="6"/>
          <c:tx>
            <c:strRef>
              <c:f>'JFOF Gull'!$Q$18</c:f>
              <c:strCache>
                <c:ptCount val="1"/>
                <c:pt idx="0">
                  <c:v>Sept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'JFOF Gull'!$R$11:$X$11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'JFOF Gull'!$R$18:$X$18</c:f>
              <c:numCache>
                <c:formatCode>0</c:formatCode>
                <c:ptCount val="7"/>
                <c:pt idx="0">
                  <c:v>6.6666666666666666E-2</c:v>
                </c:pt>
                <c:pt idx="1">
                  <c:v>0.66666666666666663</c:v>
                </c:pt>
                <c:pt idx="2">
                  <c:v>6.6666666666666666E-2</c:v>
                </c:pt>
                <c:pt idx="3">
                  <c:v>6.4666666666666668</c:v>
                </c:pt>
                <c:pt idx="4">
                  <c:v>3.8</c:v>
                </c:pt>
                <c:pt idx="5">
                  <c:v>1.5333333333333334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5483864"/>
        <c:axId val="355484256"/>
      </c:barChart>
      <c:catAx>
        <c:axId val="355483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5484256"/>
        <c:crosses val="autoZero"/>
        <c:auto val="1"/>
        <c:lblAlgn val="ctr"/>
        <c:lblOffset val="100"/>
        <c:noMultiLvlLbl val="0"/>
      </c:catAx>
      <c:valAx>
        <c:axId val="35548425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AVG.</a:t>
                </a:r>
                <a:r>
                  <a:rPr lang="en-US" baseline="0"/>
                  <a:t> Count per Day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5483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Lamprey</a:t>
            </a:r>
            <a:r>
              <a:rPr lang="en-US" baseline="0"/>
              <a:t> Collection (Expanded) by Month 2004-2016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6298322879131639E-2"/>
          <c:y val="7.1053639846743288E-2"/>
          <c:w val="0.89675252457849552"/>
          <c:h val="0.825357498416146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Lamprey!$AD$13</c:f>
              <c:strCache>
                <c:ptCount val="1"/>
                <c:pt idx="0">
                  <c:v>April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Lamprey!$AE$12:$AQ$12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Lamprey!$AE$13:$AQ$13</c:f>
              <c:numCache>
                <c:formatCode>#,##0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</c:ser>
        <c:ser>
          <c:idx val="1"/>
          <c:order val="1"/>
          <c:tx>
            <c:strRef>
              <c:f>Lamprey!$AD$14</c:f>
              <c:strCache>
                <c:ptCount val="1"/>
                <c:pt idx="0">
                  <c:v>May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numRef>
              <c:f>Lamprey!$AE$12:$AQ$12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Lamprey!$AE$14:$AQ$14</c:f>
              <c:numCache>
                <c:formatCode>#,##0</c:formatCode>
                <c:ptCount val="13"/>
                <c:pt idx="0">
                  <c:v>66.548387096774192</c:v>
                </c:pt>
                <c:pt idx="1">
                  <c:v>1475.0605867038316</c:v>
                </c:pt>
                <c:pt idx="2">
                  <c:v>872.79219534856713</c:v>
                </c:pt>
                <c:pt idx="3">
                  <c:v>258.09220486939915</c:v>
                </c:pt>
                <c:pt idx="4">
                  <c:v>8623.6725878428479</c:v>
                </c:pt>
                <c:pt idx="5">
                  <c:v>4954.0169326675395</c:v>
                </c:pt>
                <c:pt idx="6">
                  <c:v>195.32258064516128</c:v>
                </c:pt>
                <c:pt idx="7">
                  <c:v>2972.5806451612902</c:v>
                </c:pt>
                <c:pt idx="8">
                  <c:v>2083.8709677419356</c:v>
                </c:pt>
                <c:pt idx="9">
                  <c:v>1498.3870967741937</c:v>
                </c:pt>
                <c:pt idx="10">
                  <c:v>112.90322580645162</c:v>
                </c:pt>
                <c:pt idx="11">
                  <c:v>54.838709677419352</c:v>
                </c:pt>
                <c:pt idx="12">
                  <c:v>636.86635944700458</c:v>
                </c:pt>
              </c:numCache>
            </c:numRef>
          </c:val>
        </c:ser>
        <c:ser>
          <c:idx val="2"/>
          <c:order val="2"/>
          <c:tx>
            <c:strRef>
              <c:f>Lamprey!$AD$15</c:f>
              <c:strCache>
                <c:ptCount val="1"/>
                <c:pt idx="0">
                  <c:v>June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numRef>
              <c:f>Lamprey!$AE$12:$AQ$12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Lamprey!$AE$15:$AQ$15</c:f>
              <c:numCache>
                <c:formatCode>#,##0</c:formatCode>
                <c:ptCount val="13"/>
                <c:pt idx="0">
                  <c:v>2256.3333363333363</c:v>
                </c:pt>
                <c:pt idx="1">
                  <c:v>678.33333333333337</c:v>
                </c:pt>
                <c:pt idx="2">
                  <c:v>339.6607466268099</c:v>
                </c:pt>
                <c:pt idx="3">
                  <c:v>423.20805860805859</c:v>
                </c:pt>
                <c:pt idx="4">
                  <c:v>914.6940048624059</c:v>
                </c:pt>
                <c:pt idx="5">
                  <c:v>946.20642559269595</c:v>
                </c:pt>
                <c:pt idx="6">
                  <c:v>10120.733056746103</c:v>
                </c:pt>
                <c:pt idx="7">
                  <c:v>1412.1666666666667</c:v>
                </c:pt>
                <c:pt idx="8">
                  <c:v>823.33333333333337</c:v>
                </c:pt>
                <c:pt idx="9">
                  <c:v>325</c:v>
                </c:pt>
                <c:pt idx="10">
                  <c:v>1209.1666666666667</c:v>
                </c:pt>
                <c:pt idx="11">
                  <c:v>180</c:v>
                </c:pt>
                <c:pt idx="12">
                  <c:v>191.66666666666666</c:v>
                </c:pt>
              </c:numCache>
            </c:numRef>
          </c:val>
        </c:ser>
        <c:ser>
          <c:idx val="3"/>
          <c:order val="3"/>
          <c:tx>
            <c:strRef>
              <c:f>Lamprey!$AD$16</c:f>
              <c:strCache>
                <c:ptCount val="1"/>
                <c:pt idx="0">
                  <c:v>July 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numRef>
              <c:f>Lamprey!$AE$12:$AQ$12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Lamprey!$AE$16:$AQ$16</c:f>
              <c:numCache>
                <c:formatCode>#,##0</c:formatCode>
                <c:ptCount val="13"/>
                <c:pt idx="0">
                  <c:v>102.41935483870968</c:v>
                </c:pt>
                <c:pt idx="1">
                  <c:v>100.19354838709677</c:v>
                </c:pt>
                <c:pt idx="2">
                  <c:v>129.3057887759611</c:v>
                </c:pt>
                <c:pt idx="3">
                  <c:v>236.2258064516129</c:v>
                </c:pt>
                <c:pt idx="4">
                  <c:v>246.18281970904698</c:v>
                </c:pt>
                <c:pt idx="5">
                  <c:v>277.8806732098887</c:v>
                </c:pt>
                <c:pt idx="6">
                  <c:v>299.70967741935482</c:v>
                </c:pt>
                <c:pt idx="7">
                  <c:v>208.93443416242937</c:v>
                </c:pt>
                <c:pt idx="8">
                  <c:v>812.90322580645159</c:v>
                </c:pt>
                <c:pt idx="9">
                  <c:v>397.41935483870969</c:v>
                </c:pt>
                <c:pt idx="10">
                  <c:v>483.87096774193549</c:v>
                </c:pt>
                <c:pt idx="11">
                  <c:v>40.967741935483872</c:v>
                </c:pt>
                <c:pt idx="12">
                  <c:v>0</c:v>
                </c:pt>
              </c:numCache>
            </c:numRef>
          </c:val>
        </c:ser>
        <c:ser>
          <c:idx val="4"/>
          <c:order val="4"/>
          <c:tx>
            <c:strRef>
              <c:f>Lamprey!$AD$17</c:f>
              <c:strCache>
                <c:ptCount val="1"/>
                <c:pt idx="0">
                  <c:v>August 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Lamprey!$AE$12:$AQ$12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Lamprey!$AE$17:$AQ$17</c:f>
              <c:numCache>
                <c:formatCode>#,##0</c:formatCode>
                <c:ptCount val="13"/>
                <c:pt idx="0">
                  <c:v>47.827956989247312</c:v>
                </c:pt>
                <c:pt idx="1">
                  <c:v>32</c:v>
                </c:pt>
                <c:pt idx="2">
                  <c:v>28.193548387096776</c:v>
                </c:pt>
                <c:pt idx="3">
                  <c:v>33.87096774193548</c:v>
                </c:pt>
                <c:pt idx="4">
                  <c:v>45.967741935483872</c:v>
                </c:pt>
                <c:pt idx="5">
                  <c:v>40.967741935483872</c:v>
                </c:pt>
                <c:pt idx="6">
                  <c:v>39.516129032258064</c:v>
                </c:pt>
                <c:pt idx="7">
                  <c:v>85.483870967741936</c:v>
                </c:pt>
                <c:pt idx="8">
                  <c:v>67.096774193548384</c:v>
                </c:pt>
                <c:pt idx="9">
                  <c:v>388.70967741935482</c:v>
                </c:pt>
                <c:pt idx="10">
                  <c:v>85.483870967741936</c:v>
                </c:pt>
                <c:pt idx="11">
                  <c:v>9.870967741935484</c:v>
                </c:pt>
                <c:pt idx="12">
                  <c:v>0</c:v>
                </c:pt>
              </c:numCache>
            </c:numRef>
          </c:val>
        </c:ser>
        <c:ser>
          <c:idx val="5"/>
          <c:order val="5"/>
          <c:tx>
            <c:strRef>
              <c:f>Lamprey!$AD$18</c:f>
              <c:strCache>
                <c:ptCount val="1"/>
                <c:pt idx="0">
                  <c:v>September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Lamprey!$AE$12:$AQ$12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Lamprey!$AE$18:$AQ$18</c:f>
              <c:numCache>
                <c:formatCode>#,##0</c:formatCode>
                <c:ptCount val="13"/>
                <c:pt idx="0">
                  <c:v>10.466666666666667</c:v>
                </c:pt>
                <c:pt idx="1">
                  <c:v>5.8666666666666663</c:v>
                </c:pt>
                <c:pt idx="2">
                  <c:v>5.5</c:v>
                </c:pt>
                <c:pt idx="3">
                  <c:v>6.833333333333333</c:v>
                </c:pt>
                <c:pt idx="4">
                  <c:v>6.5</c:v>
                </c:pt>
                <c:pt idx="5">
                  <c:v>17.5</c:v>
                </c:pt>
                <c:pt idx="6">
                  <c:v>6.333333333333333</c:v>
                </c:pt>
                <c:pt idx="7">
                  <c:v>12.790430754338656</c:v>
                </c:pt>
                <c:pt idx="8">
                  <c:v>23.166666666666668</c:v>
                </c:pt>
                <c:pt idx="9">
                  <c:v>6.1333333333333337</c:v>
                </c:pt>
                <c:pt idx="10">
                  <c:v>6.9333333333333336</c:v>
                </c:pt>
                <c:pt idx="11">
                  <c:v>2.6666666666666665</c:v>
                </c:pt>
                <c:pt idx="1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5042704"/>
        <c:axId val="325043096"/>
      </c:barChart>
      <c:catAx>
        <c:axId val="325042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5043096"/>
        <c:crosses val="autoZero"/>
        <c:auto val="1"/>
        <c:lblAlgn val="ctr"/>
        <c:lblOffset val="100"/>
        <c:noMultiLvlLbl val="0"/>
      </c:catAx>
      <c:valAx>
        <c:axId val="32504309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AVG.</a:t>
                </a:r>
                <a:r>
                  <a:rPr lang="en-US" baseline="0"/>
                  <a:t> per Day Lamprey Collection (Expanded)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5042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Lamprey</a:t>
            </a:r>
            <a:r>
              <a:rPr lang="en-US" baseline="0"/>
              <a:t> VS Avian Population 2010-2016 (GULL, AWPE, CATE &amp; DCCO)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Lamprey!$AO$26</c:f>
              <c:strCache>
                <c:ptCount val="1"/>
                <c:pt idx="0">
                  <c:v>Expanded Daily Collection Average for Lamprey (macropthalmia)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Lamprey!$AN$27:$AN$210</c:f>
              <c:numCache>
                <c:formatCode>d\-mmm</c:formatCode>
                <c:ptCount val="184"/>
                <c:pt idx="0">
                  <c:v>42095</c:v>
                </c:pt>
                <c:pt idx="1">
                  <c:v>42096</c:v>
                </c:pt>
                <c:pt idx="2">
                  <c:v>42097</c:v>
                </c:pt>
                <c:pt idx="3">
                  <c:v>42098</c:v>
                </c:pt>
                <c:pt idx="4">
                  <c:v>42099</c:v>
                </c:pt>
                <c:pt idx="5">
                  <c:v>42100</c:v>
                </c:pt>
                <c:pt idx="6">
                  <c:v>42101</c:v>
                </c:pt>
                <c:pt idx="7">
                  <c:v>42102</c:v>
                </c:pt>
                <c:pt idx="8">
                  <c:v>42103</c:v>
                </c:pt>
                <c:pt idx="9">
                  <c:v>42104</c:v>
                </c:pt>
                <c:pt idx="10">
                  <c:v>42105</c:v>
                </c:pt>
                <c:pt idx="11">
                  <c:v>42106</c:v>
                </c:pt>
                <c:pt idx="12">
                  <c:v>42107</c:v>
                </c:pt>
                <c:pt idx="13">
                  <c:v>42108</c:v>
                </c:pt>
                <c:pt idx="14">
                  <c:v>42109</c:v>
                </c:pt>
                <c:pt idx="15">
                  <c:v>42110</c:v>
                </c:pt>
                <c:pt idx="16">
                  <c:v>42111</c:v>
                </c:pt>
                <c:pt idx="17">
                  <c:v>42112</c:v>
                </c:pt>
                <c:pt idx="18">
                  <c:v>42113</c:v>
                </c:pt>
                <c:pt idx="19">
                  <c:v>42114</c:v>
                </c:pt>
                <c:pt idx="20">
                  <c:v>42115</c:v>
                </c:pt>
                <c:pt idx="21">
                  <c:v>42116</c:v>
                </c:pt>
                <c:pt idx="22">
                  <c:v>42117</c:v>
                </c:pt>
                <c:pt idx="23">
                  <c:v>42118</c:v>
                </c:pt>
                <c:pt idx="24">
                  <c:v>42119</c:v>
                </c:pt>
                <c:pt idx="25">
                  <c:v>42120</c:v>
                </c:pt>
                <c:pt idx="26">
                  <c:v>42121</c:v>
                </c:pt>
                <c:pt idx="27">
                  <c:v>42122</c:v>
                </c:pt>
                <c:pt idx="28">
                  <c:v>42123</c:v>
                </c:pt>
                <c:pt idx="29">
                  <c:v>42124</c:v>
                </c:pt>
                <c:pt idx="30">
                  <c:v>42125</c:v>
                </c:pt>
                <c:pt idx="31">
                  <c:v>42126</c:v>
                </c:pt>
                <c:pt idx="32">
                  <c:v>42127</c:v>
                </c:pt>
                <c:pt idx="33">
                  <c:v>42128</c:v>
                </c:pt>
                <c:pt idx="34">
                  <c:v>42129</c:v>
                </c:pt>
                <c:pt idx="35">
                  <c:v>42130</c:v>
                </c:pt>
                <c:pt idx="36">
                  <c:v>42131</c:v>
                </c:pt>
                <c:pt idx="37">
                  <c:v>42132</c:v>
                </c:pt>
                <c:pt idx="38">
                  <c:v>42133</c:v>
                </c:pt>
                <c:pt idx="39">
                  <c:v>42134</c:v>
                </c:pt>
                <c:pt idx="40">
                  <c:v>42135</c:v>
                </c:pt>
                <c:pt idx="41">
                  <c:v>42136</c:v>
                </c:pt>
                <c:pt idx="42">
                  <c:v>42137</c:v>
                </c:pt>
                <c:pt idx="43">
                  <c:v>42138</c:v>
                </c:pt>
                <c:pt idx="44">
                  <c:v>42139</c:v>
                </c:pt>
                <c:pt idx="45">
                  <c:v>42140</c:v>
                </c:pt>
                <c:pt idx="46">
                  <c:v>42141</c:v>
                </c:pt>
                <c:pt idx="47">
                  <c:v>42142</c:v>
                </c:pt>
                <c:pt idx="48">
                  <c:v>42143</c:v>
                </c:pt>
                <c:pt idx="49">
                  <c:v>42144</c:v>
                </c:pt>
                <c:pt idx="50">
                  <c:v>42145</c:v>
                </c:pt>
                <c:pt idx="51">
                  <c:v>42146</c:v>
                </c:pt>
                <c:pt idx="52">
                  <c:v>42147</c:v>
                </c:pt>
                <c:pt idx="53">
                  <c:v>42148</c:v>
                </c:pt>
                <c:pt idx="54">
                  <c:v>42149</c:v>
                </c:pt>
                <c:pt idx="55">
                  <c:v>42150</c:v>
                </c:pt>
                <c:pt idx="56">
                  <c:v>42151</c:v>
                </c:pt>
                <c:pt idx="57">
                  <c:v>42152</c:v>
                </c:pt>
                <c:pt idx="58">
                  <c:v>42153</c:v>
                </c:pt>
                <c:pt idx="59">
                  <c:v>42154</c:v>
                </c:pt>
                <c:pt idx="60">
                  <c:v>42155</c:v>
                </c:pt>
                <c:pt idx="61">
                  <c:v>42156</c:v>
                </c:pt>
                <c:pt idx="62">
                  <c:v>42157</c:v>
                </c:pt>
                <c:pt idx="63">
                  <c:v>42158</c:v>
                </c:pt>
                <c:pt idx="64">
                  <c:v>42159</c:v>
                </c:pt>
                <c:pt idx="65">
                  <c:v>42160</c:v>
                </c:pt>
                <c:pt idx="66">
                  <c:v>42161</c:v>
                </c:pt>
                <c:pt idx="67">
                  <c:v>42162</c:v>
                </c:pt>
                <c:pt idx="68">
                  <c:v>42163</c:v>
                </c:pt>
                <c:pt idx="69">
                  <c:v>42164</c:v>
                </c:pt>
                <c:pt idx="70">
                  <c:v>42165</c:v>
                </c:pt>
                <c:pt idx="71">
                  <c:v>42166</c:v>
                </c:pt>
                <c:pt idx="72">
                  <c:v>42167</c:v>
                </c:pt>
                <c:pt idx="73">
                  <c:v>42168</c:v>
                </c:pt>
                <c:pt idx="74">
                  <c:v>42169</c:v>
                </c:pt>
                <c:pt idx="75">
                  <c:v>42170</c:v>
                </c:pt>
                <c:pt idx="76">
                  <c:v>42171</c:v>
                </c:pt>
                <c:pt idx="77">
                  <c:v>42172</c:v>
                </c:pt>
                <c:pt idx="78">
                  <c:v>42173</c:v>
                </c:pt>
                <c:pt idx="79">
                  <c:v>42174</c:v>
                </c:pt>
                <c:pt idx="80">
                  <c:v>42175</c:v>
                </c:pt>
                <c:pt idx="81">
                  <c:v>42176</c:v>
                </c:pt>
                <c:pt idx="82">
                  <c:v>42177</c:v>
                </c:pt>
                <c:pt idx="83">
                  <c:v>42178</c:v>
                </c:pt>
                <c:pt idx="84">
                  <c:v>42179</c:v>
                </c:pt>
                <c:pt idx="85">
                  <c:v>42180</c:v>
                </c:pt>
                <c:pt idx="86">
                  <c:v>42181</c:v>
                </c:pt>
                <c:pt idx="87">
                  <c:v>42182</c:v>
                </c:pt>
                <c:pt idx="88">
                  <c:v>42183</c:v>
                </c:pt>
                <c:pt idx="89">
                  <c:v>42184</c:v>
                </c:pt>
                <c:pt idx="90">
                  <c:v>42185</c:v>
                </c:pt>
                <c:pt idx="91">
                  <c:v>42186</c:v>
                </c:pt>
                <c:pt idx="92">
                  <c:v>42187</c:v>
                </c:pt>
                <c:pt idx="93">
                  <c:v>42188</c:v>
                </c:pt>
                <c:pt idx="94">
                  <c:v>42189</c:v>
                </c:pt>
                <c:pt idx="95">
                  <c:v>42190</c:v>
                </c:pt>
                <c:pt idx="96">
                  <c:v>42191</c:v>
                </c:pt>
                <c:pt idx="97">
                  <c:v>42192</c:v>
                </c:pt>
                <c:pt idx="98">
                  <c:v>42193</c:v>
                </c:pt>
                <c:pt idx="99">
                  <c:v>42194</c:v>
                </c:pt>
                <c:pt idx="100">
                  <c:v>42195</c:v>
                </c:pt>
                <c:pt idx="101">
                  <c:v>42196</c:v>
                </c:pt>
                <c:pt idx="102">
                  <c:v>42197</c:v>
                </c:pt>
                <c:pt idx="103">
                  <c:v>42198</c:v>
                </c:pt>
                <c:pt idx="104">
                  <c:v>42199</c:v>
                </c:pt>
                <c:pt idx="105">
                  <c:v>42200</c:v>
                </c:pt>
                <c:pt idx="106">
                  <c:v>42201</c:v>
                </c:pt>
                <c:pt idx="107">
                  <c:v>42202</c:v>
                </c:pt>
                <c:pt idx="108">
                  <c:v>42203</c:v>
                </c:pt>
                <c:pt idx="109">
                  <c:v>42204</c:v>
                </c:pt>
                <c:pt idx="110">
                  <c:v>42205</c:v>
                </c:pt>
                <c:pt idx="111">
                  <c:v>42206</c:v>
                </c:pt>
                <c:pt idx="112">
                  <c:v>42207</c:v>
                </c:pt>
                <c:pt idx="113">
                  <c:v>42208</c:v>
                </c:pt>
                <c:pt idx="114">
                  <c:v>42209</c:v>
                </c:pt>
                <c:pt idx="115">
                  <c:v>42210</c:v>
                </c:pt>
                <c:pt idx="116">
                  <c:v>42211</c:v>
                </c:pt>
                <c:pt idx="117">
                  <c:v>42212</c:v>
                </c:pt>
                <c:pt idx="118">
                  <c:v>42213</c:v>
                </c:pt>
                <c:pt idx="119">
                  <c:v>42214</c:v>
                </c:pt>
                <c:pt idx="120">
                  <c:v>42215</c:v>
                </c:pt>
                <c:pt idx="121">
                  <c:v>42216</c:v>
                </c:pt>
                <c:pt idx="122">
                  <c:v>42217</c:v>
                </c:pt>
                <c:pt idx="123">
                  <c:v>42218</c:v>
                </c:pt>
                <c:pt idx="124">
                  <c:v>42219</c:v>
                </c:pt>
                <c:pt idx="125">
                  <c:v>42220</c:v>
                </c:pt>
                <c:pt idx="126">
                  <c:v>42221</c:v>
                </c:pt>
                <c:pt idx="127">
                  <c:v>42222</c:v>
                </c:pt>
                <c:pt idx="128">
                  <c:v>42223</c:v>
                </c:pt>
                <c:pt idx="129">
                  <c:v>42224</c:v>
                </c:pt>
                <c:pt idx="130">
                  <c:v>42225</c:v>
                </c:pt>
                <c:pt idx="131">
                  <c:v>42226</c:v>
                </c:pt>
                <c:pt idx="132">
                  <c:v>42227</c:v>
                </c:pt>
                <c:pt idx="133">
                  <c:v>42228</c:v>
                </c:pt>
                <c:pt idx="134">
                  <c:v>42229</c:v>
                </c:pt>
                <c:pt idx="135">
                  <c:v>42230</c:v>
                </c:pt>
                <c:pt idx="136">
                  <c:v>42231</c:v>
                </c:pt>
                <c:pt idx="137">
                  <c:v>42232</c:v>
                </c:pt>
                <c:pt idx="138">
                  <c:v>42233</c:v>
                </c:pt>
                <c:pt idx="139">
                  <c:v>42234</c:v>
                </c:pt>
                <c:pt idx="140">
                  <c:v>42235</c:v>
                </c:pt>
                <c:pt idx="141">
                  <c:v>42236</c:v>
                </c:pt>
                <c:pt idx="142">
                  <c:v>42237</c:v>
                </c:pt>
                <c:pt idx="143">
                  <c:v>42238</c:v>
                </c:pt>
                <c:pt idx="144">
                  <c:v>42239</c:v>
                </c:pt>
                <c:pt idx="145">
                  <c:v>42240</c:v>
                </c:pt>
                <c:pt idx="146">
                  <c:v>42241</c:v>
                </c:pt>
                <c:pt idx="147">
                  <c:v>42242</c:v>
                </c:pt>
                <c:pt idx="148">
                  <c:v>42243</c:v>
                </c:pt>
                <c:pt idx="149">
                  <c:v>42244</c:v>
                </c:pt>
                <c:pt idx="150">
                  <c:v>42245</c:v>
                </c:pt>
                <c:pt idx="151">
                  <c:v>42246</c:v>
                </c:pt>
                <c:pt idx="152">
                  <c:v>42247</c:v>
                </c:pt>
                <c:pt idx="153">
                  <c:v>42248</c:v>
                </c:pt>
                <c:pt idx="154">
                  <c:v>42249</c:v>
                </c:pt>
                <c:pt idx="155">
                  <c:v>42250</c:v>
                </c:pt>
                <c:pt idx="156">
                  <c:v>42251</c:v>
                </c:pt>
                <c:pt idx="157">
                  <c:v>42252</c:v>
                </c:pt>
                <c:pt idx="158">
                  <c:v>42253</c:v>
                </c:pt>
                <c:pt idx="159">
                  <c:v>42254</c:v>
                </c:pt>
                <c:pt idx="160">
                  <c:v>42255</c:v>
                </c:pt>
                <c:pt idx="161">
                  <c:v>42256</c:v>
                </c:pt>
                <c:pt idx="162">
                  <c:v>42257</c:v>
                </c:pt>
                <c:pt idx="163">
                  <c:v>42258</c:v>
                </c:pt>
                <c:pt idx="164">
                  <c:v>42259</c:v>
                </c:pt>
                <c:pt idx="165">
                  <c:v>42260</c:v>
                </c:pt>
                <c:pt idx="166">
                  <c:v>42261</c:v>
                </c:pt>
                <c:pt idx="167">
                  <c:v>42262</c:v>
                </c:pt>
                <c:pt idx="168">
                  <c:v>42263</c:v>
                </c:pt>
                <c:pt idx="169">
                  <c:v>42264</c:v>
                </c:pt>
                <c:pt idx="170">
                  <c:v>42265</c:v>
                </c:pt>
                <c:pt idx="171">
                  <c:v>42266</c:v>
                </c:pt>
                <c:pt idx="172">
                  <c:v>42267</c:v>
                </c:pt>
                <c:pt idx="173">
                  <c:v>42268</c:v>
                </c:pt>
                <c:pt idx="174">
                  <c:v>42269</c:v>
                </c:pt>
                <c:pt idx="175">
                  <c:v>42270</c:v>
                </c:pt>
                <c:pt idx="176">
                  <c:v>42271</c:v>
                </c:pt>
                <c:pt idx="177">
                  <c:v>42272</c:v>
                </c:pt>
                <c:pt idx="178">
                  <c:v>42273</c:v>
                </c:pt>
                <c:pt idx="179">
                  <c:v>42274</c:v>
                </c:pt>
                <c:pt idx="180">
                  <c:v>42275</c:v>
                </c:pt>
                <c:pt idx="181">
                  <c:v>42276</c:v>
                </c:pt>
                <c:pt idx="182">
                  <c:v>42277</c:v>
                </c:pt>
                <c:pt idx="183">
                  <c:v>42278</c:v>
                </c:pt>
              </c:numCache>
            </c:numRef>
          </c:cat>
          <c:val>
            <c:numRef>
              <c:f>Lamprey!$AO$27:$AO$210</c:f>
              <c:numCache>
                <c:formatCode>0</c:formatCode>
                <c:ptCount val="18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11.428571428571429</c:v>
                </c:pt>
                <c:pt idx="7">
                  <c:v>0</c:v>
                </c:pt>
                <c:pt idx="8">
                  <c:v>39.285714285714285</c:v>
                </c:pt>
                <c:pt idx="9">
                  <c:v>0</c:v>
                </c:pt>
                <c:pt idx="10">
                  <c:v>72.857142857142861</c:v>
                </c:pt>
                <c:pt idx="11">
                  <c:v>0</c:v>
                </c:pt>
                <c:pt idx="12">
                  <c:v>1020.7142857142857</c:v>
                </c:pt>
                <c:pt idx="13">
                  <c:v>0</c:v>
                </c:pt>
                <c:pt idx="14">
                  <c:v>1334.2857142857142</c:v>
                </c:pt>
                <c:pt idx="15">
                  <c:v>0</c:v>
                </c:pt>
                <c:pt idx="16">
                  <c:v>956.42857142857144</c:v>
                </c:pt>
                <c:pt idx="17">
                  <c:v>0</c:v>
                </c:pt>
                <c:pt idx="18">
                  <c:v>397.85714285714283</c:v>
                </c:pt>
                <c:pt idx="19">
                  <c:v>0</c:v>
                </c:pt>
                <c:pt idx="20">
                  <c:v>363.57142857142856</c:v>
                </c:pt>
                <c:pt idx="21">
                  <c:v>0</c:v>
                </c:pt>
                <c:pt idx="22">
                  <c:v>383.74149659863946</c:v>
                </c:pt>
                <c:pt idx="23">
                  <c:v>0</c:v>
                </c:pt>
                <c:pt idx="24">
                  <c:v>332.85714285714283</c:v>
                </c:pt>
                <c:pt idx="25">
                  <c:v>0</c:v>
                </c:pt>
                <c:pt idx="26">
                  <c:v>378.57142857142856</c:v>
                </c:pt>
                <c:pt idx="27">
                  <c:v>0</c:v>
                </c:pt>
                <c:pt idx="28">
                  <c:v>728.57142857142856</c:v>
                </c:pt>
                <c:pt idx="29">
                  <c:v>0</c:v>
                </c:pt>
                <c:pt idx="30">
                  <c:v>1485.7142857142858</c:v>
                </c:pt>
                <c:pt idx="31">
                  <c:v>0</c:v>
                </c:pt>
                <c:pt idx="32">
                  <c:v>3764.2857142857142</c:v>
                </c:pt>
                <c:pt idx="33">
                  <c:v>1.4285714285714286</c:v>
                </c:pt>
                <c:pt idx="34">
                  <c:v>1407.1428571428571</c:v>
                </c:pt>
                <c:pt idx="35">
                  <c:v>0</c:v>
                </c:pt>
                <c:pt idx="36">
                  <c:v>1036.7346938775511</c:v>
                </c:pt>
                <c:pt idx="37">
                  <c:v>0</c:v>
                </c:pt>
                <c:pt idx="38">
                  <c:v>819.38775510204073</c:v>
                </c:pt>
                <c:pt idx="39">
                  <c:v>10</c:v>
                </c:pt>
                <c:pt idx="40">
                  <c:v>557.14285714285711</c:v>
                </c:pt>
                <c:pt idx="41">
                  <c:v>0</c:v>
                </c:pt>
                <c:pt idx="42">
                  <c:v>578.57142857142856</c:v>
                </c:pt>
                <c:pt idx="43">
                  <c:v>0</c:v>
                </c:pt>
                <c:pt idx="44">
                  <c:v>742.85714285714289</c:v>
                </c:pt>
                <c:pt idx="45">
                  <c:v>0</c:v>
                </c:pt>
                <c:pt idx="46">
                  <c:v>685.71428571428567</c:v>
                </c:pt>
                <c:pt idx="47">
                  <c:v>20</c:v>
                </c:pt>
                <c:pt idx="48">
                  <c:v>2435.7142857142858</c:v>
                </c:pt>
                <c:pt idx="49">
                  <c:v>0</c:v>
                </c:pt>
                <c:pt idx="50">
                  <c:v>3542.8571428571427</c:v>
                </c:pt>
                <c:pt idx="51">
                  <c:v>0</c:v>
                </c:pt>
                <c:pt idx="52">
                  <c:v>8542.8571428571431</c:v>
                </c:pt>
                <c:pt idx="53">
                  <c:v>14.285714285714286</c:v>
                </c:pt>
                <c:pt idx="54">
                  <c:v>2878.5714285714284</c:v>
                </c:pt>
                <c:pt idx="55">
                  <c:v>12.142857142857142</c:v>
                </c:pt>
                <c:pt idx="56">
                  <c:v>1421.4285714285713</c:v>
                </c:pt>
                <c:pt idx="57">
                  <c:v>0</c:v>
                </c:pt>
                <c:pt idx="58">
                  <c:v>1150</c:v>
                </c:pt>
                <c:pt idx="59">
                  <c:v>0</c:v>
                </c:pt>
                <c:pt idx="60">
                  <c:v>2350</c:v>
                </c:pt>
                <c:pt idx="61">
                  <c:v>1.4285714285714286</c:v>
                </c:pt>
                <c:pt idx="62">
                  <c:v>2139.2857142857142</c:v>
                </c:pt>
                <c:pt idx="63">
                  <c:v>20.571428653714289</c:v>
                </c:pt>
                <c:pt idx="64">
                  <c:v>2064.2857142857142</c:v>
                </c:pt>
                <c:pt idx="65">
                  <c:v>0</c:v>
                </c:pt>
                <c:pt idx="66">
                  <c:v>1700</c:v>
                </c:pt>
                <c:pt idx="67">
                  <c:v>85.57951482479784</c:v>
                </c:pt>
                <c:pt idx="68">
                  <c:v>2935.7142857142858</c:v>
                </c:pt>
                <c:pt idx="69">
                  <c:v>394.28571428571428</c:v>
                </c:pt>
                <c:pt idx="70">
                  <c:v>27939.285714285714</c:v>
                </c:pt>
                <c:pt idx="71">
                  <c:v>0</c:v>
                </c:pt>
                <c:pt idx="72">
                  <c:v>10664.285714285714</c:v>
                </c:pt>
                <c:pt idx="73">
                  <c:v>0</c:v>
                </c:pt>
                <c:pt idx="74">
                  <c:v>3317.8571428571427</c:v>
                </c:pt>
                <c:pt idx="75">
                  <c:v>15.562156861933863</c:v>
                </c:pt>
                <c:pt idx="76">
                  <c:v>2128.5714285714284</c:v>
                </c:pt>
                <c:pt idx="77">
                  <c:v>0</c:v>
                </c:pt>
                <c:pt idx="78">
                  <c:v>1053.5714285714287</c:v>
                </c:pt>
                <c:pt idx="79">
                  <c:v>0</c:v>
                </c:pt>
                <c:pt idx="80">
                  <c:v>800</c:v>
                </c:pt>
                <c:pt idx="81">
                  <c:v>2.8571428571428572</c:v>
                </c:pt>
                <c:pt idx="82">
                  <c:v>405.71428571428572</c:v>
                </c:pt>
                <c:pt idx="83">
                  <c:v>2.8571428571428572</c:v>
                </c:pt>
                <c:pt idx="84">
                  <c:v>1942.8571428571429</c:v>
                </c:pt>
                <c:pt idx="85">
                  <c:v>0</c:v>
                </c:pt>
                <c:pt idx="86">
                  <c:v>621.42857142857144</c:v>
                </c:pt>
                <c:pt idx="87">
                  <c:v>0</c:v>
                </c:pt>
                <c:pt idx="88">
                  <c:v>821.42857142857144</c:v>
                </c:pt>
                <c:pt idx="89">
                  <c:v>37.142857142857146</c:v>
                </c:pt>
                <c:pt idx="90">
                  <c:v>2028.5714285714287</c:v>
                </c:pt>
                <c:pt idx="91">
                  <c:v>0</c:v>
                </c:pt>
                <c:pt idx="92">
                  <c:v>1985.7142857142858</c:v>
                </c:pt>
                <c:pt idx="93">
                  <c:v>0</c:v>
                </c:pt>
                <c:pt idx="94">
                  <c:v>1371.4285714285713</c:v>
                </c:pt>
                <c:pt idx="95">
                  <c:v>0</c:v>
                </c:pt>
                <c:pt idx="96">
                  <c:v>928.57142857142856</c:v>
                </c:pt>
                <c:pt idx="97">
                  <c:v>2.1428571428571428</c:v>
                </c:pt>
                <c:pt idx="98">
                  <c:v>1807.1428571428571</c:v>
                </c:pt>
                <c:pt idx="99">
                  <c:v>0</c:v>
                </c:pt>
                <c:pt idx="100">
                  <c:v>557.14285714285711</c:v>
                </c:pt>
                <c:pt idx="101">
                  <c:v>0</c:v>
                </c:pt>
                <c:pt idx="102">
                  <c:v>689.56677986218722</c:v>
                </c:pt>
                <c:pt idx="103">
                  <c:v>3.4285714285714284</c:v>
                </c:pt>
                <c:pt idx="104">
                  <c:v>628.57142857142856</c:v>
                </c:pt>
                <c:pt idx="105">
                  <c:v>1.7142857142857142</c:v>
                </c:pt>
                <c:pt idx="106">
                  <c:v>450</c:v>
                </c:pt>
                <c:pt idx="107">
                  <c:v>7.1428571428571432</c:v>
                </c:pt>
                <c:pt idx="108">
                  <c:v>200</c:v>
                </c:pt>
                <c:pt idx="109">
                  <c:v>25</c:v>
                </c:pt>
                <c:pt idx="110">
                  <c:v>225</c:v>
                </c:pt>
                <c:pt idx="111">
                  <c:v>50</c:v>
                </c:pt>
                <c:pt idx="112">
                  <c:v>331.66666666666669</c:v>
                </c:pt>
                <c:pt idx="113">
                  <c:v>60</c:v>
                </c:pt>
                <c:pt idx="114">
                  <c:v>210</c:v>
                </c:pt>
                <c:pt idx="115">
                  <c:v>43.333333333333336</c:v>
                </c:pt>
                <c:pt idx="116">
                  <c:v>303.33333333333331</c:v>
                </c:pt>
                <c:pt idx="117">
                  <c:v>26.666666666666668</c:v>
                </c:pt>
                <c:pt idx="118">
                  <c:v>176.66666666666666</c:v>
                </c:pt>
                <c:pt idx="119">
                  <c:v>3.3333333333333335</c:v>
                </c:pt>
                <c:pt idx="120">
                  <c:v>105</c:v>
                </c:pt>
                <c:pt idx="121">
                  <c:v>36.666666666666664</c:v>
                </c:pt>
                <c:pt idx="122">
                  <c:v>150</c:v>
                </c:pt>
                <c:pt idx="123">
                  <c:v>21.666666666666668</c:v>
                </c:pt>
                <c:pt idx="124">
                  <c:v>90.833333333333329</c:v>
                </c:pt>
                <c:pt idx="125">
                  <c:v>20</c:v>
                </c:pt>
                <c:pt idx="126">
                  <c:v>150</c:v>
                </c:pt>
                <c:pt idx="127">
                  <c:v>13.333333333333334</c:v>
                </c:pt>
                <c:pt idx="128">
                  <c:v>125</c:v>
                </c:pt>
                <c:pt idx="129">
                  <c:v>47.5</c:v>
                </c:pt>
                <c:pt idx="130">
                  <c:v>98.333333333333329</c:v>
                </c:pt>
                <c:pt idx="131">
                  <c:v>40.833333333333336</c:v>
                </c:pt>
                <c:pt idx="132">
                  <c:v>54.166666666666664</c:v>
                </c:pt>
                <c:pt idx="133">
                  <c:v>17.5</c:v>
                </c:pt>
                <c:pt idx="134">
                  <c:v>63.333333333333336</c:v>
                </c:pt>
                <c:pt idx="135">
                  <c:v>8.3333333333333339</c:v>
                </c:pt>
                <c:pt idx="136">
                  <c:v>31.666666666666668</c:v>
                </c:pt>
                <c:pt idx="137">
                  <c:v>28.333333333333332</c:v>
                </c:pt>
                <c:pt idx="138">
                  <c:v>89.166666666666671</c:v>
                </c:pt>
                <c:pt idx="139">
                  <c:v>33.333333333333336</c:v>
                </c:pt>
                <c:pt idx="140">
                  <c:v>910</c:v>
                </c:pt>
                <c:pt idx="141">
                  <c:v>25</c:v>
                </c:pt>
                <c:pt idx="142">
                  <c:v>851.16666666666663</c:v>
                </c:pt>
                <c:pt idx="143">
                  <c:v>20</c:v>
                </c:pt>
                <c:pt idx="144">
                  <c:v>336.33333333333331</c:v>
                </c:pt>
                <c:pt idx="145">
                  <c:v>40.833333333333336</c:v>
                </c:pt>
                <c:pt idx="146">
                  <c:v>40.833333333333336</c:v>
                </c:pt>
                <c:pt idx="147">
                  <c:v>7.5</c:v>
                </c:pt>
                <c:pt idx="148">
                  <c:v>31.5</c:v>
                </c:pt>
                <c:pt idx="149">
                  <c:v>15</c:v>
                </c:pt>
                <c:pt idx="150">
                  <c:v>88</c:v>
                </c:pt>
                <c:pt idx="151">
                  <c:v>7.5</c:v>
                </c:pt>
                <c:pt idx="152">
                  <c:v>36.5</c:v>
                </c:pt>
                <c:pt idx="153">
                  <c:v>10</c:v>
                </c:pt>
                <c:pt idx="154">
                  <c:v>42.285487105026618</c:v>
                </c:pt>
                <c:pt idx="155">
                  <c:v>0.83333333333333337</c:v>
                </c:pt>
                <c:pt idx="156">
                  <c:v>21.666666666666668</c:v>
                </c:pt>
                <c:pt idx="157">
                  <c:v>0</c:v>
                </c:pt>
                <c:pt idx="158">
                  <c:v>19.333333333333332</c:v>
                </c:pt>
                <c:pt idx="159">
                  <c:v>11.666666666666666</c:v>
                </c:pt>
                <c:pt idx="160">
                  <c:v>5</c:v>
                </c:pt>
                <c:pt idx="161">
                  <c:v>7.5</c:v>
                </c:pt>
                <c:pt idx="162">
                  <c:v>15.333333333333334</c:v>
                </c:pt>
                <c:pt idx="163">
                  <c:v>8.3333333333333339</c:v>
                </c:pt>
                <c:pt idx="164">
                  <c:v>14.666666666666666</c:v>
                </c:pt>
                <c:pt idx="165">
                  <c:v>10</c:v>
                </c:pt>
                <c:pt idx="166">
                  <c:v>14.333333333333334</c:v>
                </c:pt>
                <c:pt idx="167">
                  <c:v>7.5</c:v>
                </c:pt>
                <c:pt idx="168">
                  <c:v>27.833333333333332</c:v>
                </c:pt>
                <c:pt idx="169">
                  <c:v>3.3333333333333335</c:v>
                </c:pt>
                <c:pt idx="170">
                  <c:v>9.1666666666666661</c:v>
                </c:pt>
                <c:pt idx="171">
                  <c:v>4.166666666666667</c:v>
                </c:pt>
                <c:pt idx="172">
                  <c:v>5.333333333333333</c:v>
                </c:pt>
                <c:pt idx="173">
                  <c:v>9.1666666666666661</c:v>
                </c:pt>
                <c:pt idx="174">
                  <c:v>3</c:v>
                </c:pt>
                <c:pt idx="175">
                  <c:v>2.5</c:v>
                </c:pt>
                <c:pt idx="176">
                  <c:v>10.5</c:v>
                </c:pt>
                <c:pt idx="177">
                  <c:v>4.166666666666667</c:v>
                </c:pt>
                <c:pt idx="178">
                  <c:v>8.3333333333333339</c:v>
                </c:pt>
                <c:pt idx="179">
                  <c:v>4.166666666666667</c:v>
                </c:pt>
                <c:pt idx="180">
                  <c:v>3.3333333333333335</c:v>
                </c:pt>
                <c:pt idx="181">
                  <c:v>5</c:v>
                </c:pt>
                <c:pt idx="182">
                  <c:v>1.6666666666666667</c:v>
                </c:pt>
                <c:pt idx="18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5043880"/>
        <c:axId val="325044272"/>
      </c:barChart>
      <c:lineChart>
        <c:grouping val="standard"/>
        <c:varyColors val="0"/>
        <c:ser>
          <c:idx val="1"/>
          <c:order val="1"/>
          <c:tx>
            <c:strRef>
              <c:f>Lamprey!$AP$26</c:f>
              <c:strCache>
                <c:ptCount val="1"/>
                <c:pt idx="0">
                  <c:v>Average  Bird Counts (GULL, CATE &amp; DCCO species)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Lamprey!$AN$27:$AN$210</c:f>
              <c:numCache>
                <c:formatCode>d\-mmm</c:formatCode>
                <c:ptCount val="184"/>
                <c:pt idx="0">
                  <c:v>42095</c:v>
                </c:pt>
                <c:pt idx="1">
                  <c:v>42096</c:v>
                </c:pt>
                <c:pt idx="2">
                  <c:v>42097</c:v>
                </c:pt>
                <c:pt idx="3">
                  <c:v>42098</c:v>
                </c:pt>
                <c:pt idx="4">
                  <c:v>42099</c:v>
                </c:pt>
                <c:pt idx="5">
                  <c:v>42100</c:v>
                </c:pt>
                <c:pt idx="6">
                  <c:v>42101</c:v>
                </c:pt>
                <c:pt idx="7">
                  <c:v>42102</c:v>
                </c:pt>
                <c:pt idx="8">
                  <c:v>42103</c:v>
                </c:pt>
                <c:pt idx="9">
                  <c:v>42104</c:v>
                </c:pt>
                <c:pt idx="10">
                  <c:v>42105</c:v>
                </c:pt>
                <c:pt idx="11">
                  <c:v>42106</c:v>
                </c:pt>
                <c:pt idx="12">
                  <c:v>42107</c:v>
                </c:pt>
                <c:pt idx="13">
                  <c:v>42108</c:v>
                </c:pt>
                <c:pt idx="14">
                  <c:v>42109</c:v>
                </c:pt>
                <c:pt idx="15">
                  <c:v>42110</c:v>
                </c:pt>
                <c:pt idx="16">
                  <c:v>42111</c:v>
                </c:pt>
                <c:pt idx="17">
                  <c:v>42112</c:v>
                </c:pt>
                <c:pt idx="18">
                  <c:v>42113</c:v>
                </c:pt>
                <c:pt idx="19">
                  <c:v>42114</c:v>
                </c:pt>
                <c:pt idx="20">
                  <c:v>42115</c:v>
                </c:pt>
                <c:pt idx="21">
                  <c:v>42116</c:v>
                </c:pt>
                <c:pt idx="22">
                  <c:v>42117</c:v>
                </c:pt>
                <c:pt idx="23">
                  <c:v>42118</c:v>
                </c:pt>
                <c:pt idx="24">
                  <c:v>42119</c:v>
                </c:pt>
                <c:pt idx="25">
                  <c:v>42120</c:v>
                </c:pt>
                <c:pt idx="26">
                  <c:v>42121</c:v>
                </c:pt>
                <c:pt idx="27">
                  <c:v>42122</c:v>
                </c:pt>
                <c:pt idx="28">
                  <c:v>42123</c:v>
                </c:pt>
                <c:pt idx="29">
                  <c:v>42124</c:v>
                </c:pt>
                <c:pt idx="30">
                  <c:v>42125</c:v>
                </c:pt>
                <c:pt idx="31">
                  <c:v>42126</c:v>
                </c:pt>
                <c:pt idx="32">
                  <c:v>42127</c:v>
                </c:pt>
                <c:pt idx="33">
                  <c:v>42128</c:v>
                </c:pt>
                <c:pt idx="34">
                  <c:v>42129</c:v>
                </c:pt>
                <c:pt idx="35">
                  <c:v>42130</c:v>
                </c:pt>
                <c:pt idx="36">
                  <c:v>42131</c:v>
                </c:pt>
                <c:pt idx="37">
                  <c:v>42132</c:v>
                </c:pt>
                <c:pt idx="38">
                  <c:v>42133</c:v>
                </c:pt>
                <c:pt idx="39">
                  <c:v>42134</c:v>
                </c:pt>
                <c:pt idx="40">
                  <c:v>42135</c:v>
                </c:pt>
                <c:pt idx="41">
                  <c:v>42136</c:v>
                </c:pt>
                <c:pt idx="42">
                  <c:v>42137</c:v>
                </c:pt>
                <c:pt idx="43">
                  <c:v>42138</c:v>
                </c:pt>
                <c:pt idx="44">
                  <c:v>42139</c:v>
                </c:pt>
                <c:pt idx="45">
                  <c:v>42140</c:v>
                </c:pt>
                <c:pt idx="46">
                  <c:v>42141</c:v>
                </c:pt>
                <c:pt idx="47">
                  <c:v>42142</c:v>
                </c:pt>
                <c:pt idx="48">
                  <c:v>42143</c:v>
                </c:pt>
                <c:pt idx="49">
                  <c:v>42144</c:v>
                </c:pt>
                <c:pt idx="50">
                  <c:v>42145</c:v>
                </c:pt>
                <c:pt idx="51">
                  <c:v>42146</c:v>
                </c:pt>
                <c:pt idx="52">
                  <c:v>42147</c:v>
                </c:pt>
                <c:pt idx="53">
                  <c:v>42148</c:v>
                </c:pt>
                <c:pt idx="54">
                  <c:v>42149</c:v>
                </c:pt>
                <c:pt idx="55">
                  <c:v>42150</c:v>
                </c:pt>
                <c:pt idx="56">
                  <c:v>42151</c:v>
                </c:pt>
                <c:pt idx="57">
                  <c:v>42152</c:v>
                </c:pt>
                <c:pt idx="58">
                  <c:v>42153</c:v>
                </c:pt>
                <c:pt idx="59">
                  <c:v>42154</c:v>
                </c:pt>
                <c:pt idx="60">
                  <c:v>42155</c:v>
                </c:pt>
                <c:pt idx="61">
                  <c:v>42156</c:v>
                </c:pt>
                <c:pt idx="62">
                  <c:v>42157</c:v>
                </c:pt>
                <c:pt idx="63">
                  <c:v>42158</c:v>
                </c:pt>
                <c:pt idx="64">
                  <c:v>42159</c:v>
                </c:pt>
                <c:pt idx="65">
                  <c:v>42160</c:v>
                </c:pt>
                <c:pt idx="66">
                  <c:v>42161</c:v>
                </c:pt>
                <c:pt idx="67">
                  <c:v>42162</c:v>
                </c:pt>
                <c:pt idx="68">
                  <c:v>42163</c:v>
                </c:pt>
                <c:pt idx="69">
                  <c:v>42164</c:v>
                </c:pt>
                <c:pt idx="70">
                  <c:v>42165</c:v>
                </c:pt>
                <c:pt idx="71">
                  <c:v>42166</c:v>
                </c:pt>
                <c:pt idx="72">
                  <c:v>42167</c:v>
                </c:pt>
                <c:pt idx="73">
                  <c:v>42168</c:v>
                </c:pt>
                <c:pt idx="74">
                  <c:v>42169</c:v>
                </c:pt>
                <c:pt idx="75">
                  <c:v>42170</c:v>
                </c:pt>
                <c:pt idx="76">
                  <c:v>42171</c:v>
                </c:pt>
                <c:pt idx="77">
                  <c:v>42172</c:v>
                </c:pt>
                <c:pt idx="78">
                  <c:v>42173</c:v>
                </c:pt>
                <c:pt idx="79">
                  <c:v>42174</c:v>
                </c:pt>
                <c:pt idx="80">
                  <c:v>42175</c:v>
                </c:pt>
                <c:pt idx="81">
                  <c:v>42176</c:v>
                </c:pt>
                <c:pt idx="82">
                  <c:v>42177</c:v>
                </c:pt>
                <c:pt idx="83">
                  <c:v>42178</c:v>
                </c:pt>
                <c:pt idx="84">
                  <c:v>42179</c:v>
                </c:pt>
                <c:pt idx="85">
                  <c:v>42180</c:v>
                </c:pt>
                <c:pt idx="86">
                  <c:v>42181</c:v>
                </c:pt>
                <c:pt idx="87">
                  <c:v>42182</c:v>
                </c:pt>
                <c:pt idx="88">
                  <c:v>42183</c:v>
                </c:pt>
                <c:pt idx="89">
                  <c:v>42184</c:v>
                </c:pt>
                <c:pt idx="90">
                  <c:v>42185</c:v>
                </c:pt>
                <c:pt idx="91">
                  <c:v>42186</c:v>
                </c:pt>
                <c:pt idx="92">
                  <c:v>42187</c:v>
                </c:pt>
                <c:pt idx="93">
                  <c:v>42188</c:v>
                </c:pt>
                <c:pt idx="94">
                  <c:v>42189</c:v>
                </c:pt>
                <c:pt idx="95">
                  <c:v>42190</c:v>
                </c:pt>
                <c:pt idx="96">
                  <c:v>42191</c:v>
                </c:pt>
                <c:pt idx="97">
                  <c:v>42192</c:v>
                </c:pt>
                <c:pt idx="98">
                  <c:v>42193</c:v>
                </c:pt>
                <c:pt idx="99">
                  <c:v>42194</c:v>
                </c:pt>
                <c:pt idx="100">
                  <c:v>42195</c:v>
                </c:pt>
                <c:pt idx="101">
                  <c:v>42196</c:v>
                </c:pt>
                <c:pt idx="102">
                  <c:v>42197</c:v>
                </c:pt>
                <c:pt idx="103">
                  <c:v>42198</c:v>
                </c:pt>
                <c:pt idx="104">
                  <c:v>42199</c:v>
                </c:pt>
                <c:pt idx="105">
                  <c:v>42200</c:v>
                </c:pt>
                <c:pt idx="106">
                  <c:v>42201</c:v>
                </c:pt>
                <c:pt idx="107">
                  <c:v>42202</c:v>
                </c:pt>
                <c:pt idx="108">
                  <c:v>42203</c:v>
                </c:pt>
                <c:pt idx="109">
                  <c:v>42204</c:v>
                </c:pt>
                <c:pt idx="110">
                  <c:v>42205</c:v>
                </c:pt>
                <c:pt idx="111">
                  <c:v>42206</c:v>
                </c:pt>
                <c:pt idx="112">
                  <c:v>42207</c:v>
                </c:pt>
                <c:pt idx="113">
                  <c:v>42208</c:v>
                </c:pt>
                <c:pt idx="114">
                  <c:v>42209</c:v>
                </c:pt>
                <c:pt idx="115">
                  <c:v>42210</c:v>
                </c:pt>
                <c:pt idx="116">
                  <c:v>42211</c:v>
                </c:pt>
                <c:pt idx="117">
                  <c:v>42212</c:v>
                </c:pt>
                <c:pt idx="118">
                  <c:v>42213</c:v>
                </c:pt>
                <c:pt idx="119">
                  <c:v>42214</c:v>
                </c:pt>
                <c:pt idx="120">
                  <c:v>42215</c:v>
                </c:pt>
                <c:pt idx="121">
                  <c:v>42216</c:v>
                </c:pt>
                <c:pt idx="122">
                  <c:v>42217</c:v>
                </c:pt>
                <c:pt idx="123">
                  <c:v>42218</c:v>
                </c:pt>
                <c:pt idx="124">
                  <c:v>42219</c:v>
                </c:pt>
                <c:pt idx="125">
                  <c:v>42220</c:v>
                </c:pt>
                <c:pt idx="126">
                  <c:v>42221</c:v>
                </c:pt>
                <c:pt idx="127">
                  <c:v>42222</c:v>
                </c:pt>
                <c:pt idx="128">
                  <c:v>42223</c:v>
                </c:pt>
                <c:pt idx="129">
                  <c:v>42224</c:v>
                </c:pt>
                <c:pt idx="130">
                  <c:v>42225</c:v>
                </c:pt>
                <c:pt idx="131">
                  <c:v>42226</c:v>
                </c:pt>
                <c:pt idx="132">
                  <c:v>42227</c:v>
                </c:pt>
                <c:pt idx="133">
                  <c:v>42228</c:v>
                </c:pt>
                <c:pt idx="134">
                  <c:v>42229</c:v>
                </c:pt>
                <c:pt idx="135">
                  <c:v>42230</c:v>
                </c:pt>
                <c:pt idx="136">
                  <c:v>42231</c:v>
                </c:pt>
                <c:pt idx="137">
                  <c:v>42232</c:v>
                </c:pt>
                <c:pt idx="138">
                  <c:v>42233</c:v>
                </c:pt>
                <c:pt idx="139">
                  <c:v>42234</c:v>
                </c:pt>
                <c:pt idx="140">
                  <c:v>42235</c:v>
                </c:pt>
                <c:pt idx="141">
                  <c:v>42236</c:v>
                </c:pt>
                <c:pt idx="142">
                  <c:v>42237</c:v>
                </c:pt>
                <c:pt idx="143">
                  <c:v>42238</c:v>
                </c:pt>
                <c:pt idx="144">
                  <c:v>42239</c:v>
                </c:pt>
                <c:pt idx="145">
                  <c:v>42240</c:v>
                </c:pt>
                <c:pt idx="146">
                  <c:v>42241</c:v>
                </c:pt>
                <c:pt idx="147">
                  <c:v>42242</c:v>
                </c:pt>
                <c:pt idx="148">
                  <c:v>42243</c:v>
                </c:pt>
                <c:pt idx="149">
                  <c:v>42244</c:v>
                </c:pt>
                <c:pt idx="150">
                  <c:v>42245</c:v>
                </c:pt>
                <c:pt idx="151">
                  <c:v>42246</c:v>
                </c:pt>
                <c:pt idx="152">
                  <c:v>42247</c:v>
                </c:pt>
                <c:pt idx="153">
                  <c:v>42248</c:v>
                </c:pt>
                <c:pt idx="154">
                  <c:v>42249</c:v>
                </c:pt>
                <c:pt idx="155">
                  <c:v>42250</c:v>
                </c:pt>
                <c:pt idx="156">
                  <c:v>42251</c:v>
                </c:pt>
                <c:pt idx="157">
                  <c:v>42252</c:v>
                </c:pt>
                <c:pt idx="158">
                  <c:v>42253</c:v>
                </c:pt>
                <c:pt idx="159">
                  <c:v>42254</c:v>
                </c:pt>
                <c:pt idx="160">
                  <c:v>42255</c:v>
                </c:pt>
                <c:pt idx="161">
                  <c:v>42256</c:v>
                </c:pt>
                <c:pt idx="162">
                  <c:v>42257</c:v>
                </c:pt>
                <c:pt idx="163">
                  <c:v>42258</c:v>
                </c:pt>
                <c:pt idx="164">
                  <c:v>42259</c:v>
                </c:pt>
                <c:pt idx="165">
                  <c:v>42260</c:v>
                </c:pt>
                <c:pt idx="166">
                  <c:v>42261</c:v>
                </c:pt>
                <c:pt idx="167">
                  <c:v>42262</c:v>
                </c:pt>
                <c:pt idx="168">
                  <c:v>42263</c:v>
                </c:pt>
                <c:pt idx="169">
                  <c:v>42264</c:v>
                </c:pt>
                <c:pt idx="170">
                  <c:v>42265</c:v>
                </c:pt>
                <c:pt idx="171">
                  <c:v>42266</c:v>
                </c:pt>
                <c:pt idx="172">
                  <c:v>42267</c:v>
                </c:pt>
                <c:pt idx="173">
                  <c:v>42268</c:v>
                </c:pt>
                <c:pt idx="174">
                  <c:v>42269</c:v>
                </c:pt>
                <c:pt idx="175">
                  <c:v>42270</c:v>
                </c:pt>
                <c:pt idx="176">
                  <c:v>42271</c:v>
                </c:pt>
                <c:pt idx="177">
                  <c:v>42272</c:v>
                </c:pt>
                <c:pt idx="178">
                  <c:v>42273</c:v>
                </c:pt>
                <c:pt idx="179">
                  <c:v>42274</c:v>
                </c:pt>
                <c:pt idx="180">
                  <c:v>42275</c:v>
                </c:pt>
                <c:pt idx="181">
                  <c:v>42276</c:v>
                </c:pt>
                <c:pt idx="182">
                  <c:v>42277</c:v>
                </c:pt>
                <c:pt idx="183">
                  <c:v>42278</c:v>
                </c:pt>
              </c:numCache>
            </c:numRef>
          </c:cat>
          <c:val>
            <c:numRef>
              <c:f>Lamprey!$AP$27:$AP$210</c:f>
              <c:numCache>
                <c:formatCode>0</c:formatCode>
                <c:ptCount val="184"/>
                <c:pt idx="0">
                  <c:v>3.4166666666666665</c:v>
                </c:pt>
                <c:pt idx="1">
                  <c:v>2.1666666666666665</c:v>
                </c:pt>
                <c:pt idx="2">
                  <c:v>0.58333333333333337</c:v>
                </c:pt>
                <c:pt idx="3">
                  <c:v>3.0833333333333335</c:v>
                </c:pt>
                <c:pt idx="4">
                  <c:v>2.5833333333333335</c:v>
                </c:pt>
                <c:pt idx="5">
                  <c:v>1.8333333333333333</c:v>
                </c:pt>
                <c:pt idx="6">
                  <c:v>2.3333333333333335</c:v>
                </c:pt>
                <c:pt idx="7">
                  <c:v>1.6666666666666667</c:v>
                </c:pt>
                <c:pt idx="8">
                  <c:v>1.3333333333333333</c:v>
                </c:pt>
                <c:pt idx="9">
                  <c:v>2.5833333333333335</c:v>
                </c:pt>
                <c:pt idx="10">
                  <c:v>4</c:v>
                </c:pt>
                <c:pt idx="11">
                  <c:v>8.1666666666666661</c:v>
                </c:pt>
                <c:pt idx="12">
                  <c:v>13.083333333333334</c:v>
                </c:pt>
                <c:pt idx="13">
                  <c:v>9.9166666666666661</c:v>
                </c:pt>
                <c:pt idx="14">
                  <c:v>3.9166666666666665</c:v>
                </c:pt>
                <c:pt idx="15">
                  <c:v>4.083333333333333</c:v>
                </c:pt>
                <c:pt idx="16">
                  <c:v>5.333333333333333</c:v>
                </c:pt>
                <c:pt idx="17">
                  <c:v>8.75</c:v>
                </c:pt>
                <c:pt idx="18">
                  <c:v>7</c:v>
                </c:pt>
                <c:pt idx="19">
                  <c:v>12.166666666666666</c:v>
                </c:pt>
                <c:pt idx="20">
                  <c:v>14.25</c:v>
                </c:pt>
                <c:pt idx="21">
                  <c:v>25.5</c:v>
                </c:pt>
                <c:pt idx="22">
                  <c:v>24.75</c:v>
                </c:pt>
                <c:pt idx="23">
                  <c:v>29.083333333333332</c:v>
                </c:pt>
                <c:pt idx="24">
                  <c:v>39.5</c:v>
                </c:pt>
                <c:pt idx="25">
                  <c:v>22.25</c:v>
                </c:pt>
                <c:pt idx="26">
                  <c:v>19.25</c:v>
                </c:pt>
                <c:pt idx="27">
                  <c:v>26.583333333333332</c:v>
                </c:pt>
                <c:pt idx="28">
                  <c:v>32.833333333333336</c:v>
                </c:pt>
                <c:pt idx="29">
                  <c:v>38.833333333333336</c:v>
                </c:pt>
                <c:pt idx="30">
                  <c:v>25.833333333333332</c:v>
                </c:pt>
                <c:pt idx="31">
                  <c:v>53.166666666666664</c:v>
                </c:pt>
                <c:pt idx="32">
                  <c:v>61</c:v>
                </c:pt>
                <c:pt idx="33">
                  <c:v>61</c:v>
                </c:pt>
                <c:pt idx="34">
                  <c:v>67.416666666666671</c:v>
                </c:pt>
                <c:pt idx="35">
                  <c:v>56.333333333333336</c:v>
                </c:pt>
                <c:pt idx="36">
                  <c:v>83.416666666666671</c:v>
                </c:pt>
                <c:pt idx="37">
                  <c:v>74.75</c:v>
                </c:pt>
                <c:pt idx="38">
                  <c:v>93.583333333333329</c:v>
                </c:pt>
                <c:pt idx="39">
                  <c:v>72.75</c:v>
                </c:pt>
                <c:pt idx="40">
                  <c:v>68.083333333333329</c:v>
                </c:pt>
                <c:pt idx="41">
                  <c:v>53.333333333333336</c:v>
                </c:pt>
                <c:pt idx="42">
                  <c:v>71.666666666666671</c:v>
                </c:pt>
                <c:pt idx="43">
                  <c:v>58.416666666666664</c:v>
                </c:pt>
                <c:pt idx="44">
                  <c:v>48.916666666666664</c:v>
                </c:pt>
                <c:pt idx="45">
                  <c:v>59.166666666666664</c:v>
                </c:pt>
                <c:pt idx="46">
                  <c:v>84.833333333333329</c:v>
                </c:pt>
                <c:pt idx="47">
                  <c:v>73.083333333333329</c:v>
                </c:pt>
                <c:pt idx="48">
                  <c:v>105.08333333333333</c:v>
                </c:pt>
                <c:pt idx="49">
                  <c:v>72</c:v>
                </c:pt>
                <c:pt idx="50">
                  <c:v>73.5</c:v>
                </c:pt>
                <c:pt idx="51">
                  <c:v>97.166666666666671</c:v>
                </c:pt>
                <c:pt idx="52">
                  <c:v>65.666666666666671</c:v>
                </c:pt>
                <c:pt idx="53">
                  <c:v>63.833333333333336</c:v>
                </c:pt>
                <c:pt idx="54">
                  <c:v>63.166666666666664</c:v>
                </c:pt>
                <c:pt idx="55">
                  <c:v>54.416666666666664</c:v>
                </c:pt>
                <c:pt idx="56">
                  <c:v>39.416666666666664</c:v>
                </c:pt>
                <c:pt idx="57">
                  <c:v>57.583333333333336</c:v>
                </c:pt>
                <c:pt idx="58">
                  <c:v>31.083333333333332</c:v>
                </c:pt>
                <c:pt idx="59">
                  <c:v>38.416666666666664</c:v>
                </c:pt>
                <c:pt idx="60">
                  <c:v>17.5</c:v>
                </c:pt>
                <c:pt idx="61">
                  <c:v>25.833333333333332</c:v>
                </c:pt>
                <c:pt idx="62">
                  <c:v>19</c:v>
                </c:pt>
                <c:pt idx="63">
                  <c:v>14.333333333333334</c:v>
                </c:pt>
                <c:pt idx="64">
                  <c:v>17.416666666666668</c:v>
                </c:pt>
                <c:pt idx="65">
                  <c:v>22.583333333333332</c:v>
                </c:pt>
                <c:pt idx="66">
                  <c:v>13.25</c:v>
                </c:pt>
                <c:pt idx="67">
                  <c:v>19.916666666666668</c:v>
                </c:pt>
                <c:pt idx="68">
                  <c:v>9</c:v>
                </c:pt>
                <c:pt idx="69">
                  <c:v>12.416666666666666</c:v>
                </c:pt>
                <c:pt idx="70">
                  <c:v>18.666666666666668</c:v>
                </c:pt>
                <c:pt idx="71">
                  <c:v>14.636363636363637</c:v>
                </c:pt>
                <c:pt idx="72">
                  <c:v>14.090909090909092</c:v>
                </c:pt>
                <c:pt idx="73">
                  <c:v>8.8181818181818183</c:v>
                </c:pt>
                <c:pt idx="74">
                  <c:v>13.181818181818182</c:v>
                </c:pt>
                <c:pt idx="75">
                  <c:v>12.545454545454545</c:v>
                </c:pt>
                <c:pt idx="76">
                  <c:v>13</c:v>
                </c:pt>
                <c:pt idx="77">
                  <c:v>16.818181818181817</c:v>
                </c:pt>
                <c:pt idx="78">
                  <c:v>22.454545454545453</c:v>
                </c:pt>
                <c:pt idx="79">
                  <c:v>30.454545454545453</c:v>
                </c:pt>
                <c:pt idx="80">
                  <c:v>12.636363636363637</c:v>
                </c:pt>
                <c:pt idx="81">
                  <c:v>20.818181818181817</c:v>
                </c:pt>
                <c:pt idx="82">
                  <c:v>39</c:v>
                </c:pt>
                <c:pt idx="83">
                  <c:v>29.818181818181817</c:v>
                </c:pt>
                <c:pt idx="84">
                  <c:v>38.454545454545453</c:v>
                </c:pt>
                <c:pt idx="85">
                  <c:v>36.636363636363633</c:v>
                </c:pt>
                <c:pt idx="86">
                  <c:v>24.90909090909091</c:v>
                </c:pt>
                <c:pt idx="87">
                  <c:v>27.727272727272727</c:v>
                </c:pt>
                <c:pt idx="88">
                  <c:v>16.545454545454547</c:v>
                </c:pt>
                <c:pt idx="89">
                  <c:v>32.363636363636367</c:v>
                </c:pt>
                <c:pt idx="90">
                  <c:v>32.363636363636367</c:v>
                </c:pt>
                <c:pt idx="91">
                  <c:v>28.454545454545453</c:v>
                </c:pt>
                <c:pt idx="92">
                  <c:v>28.454545454545453</c:v>
                </c:pt>
                <c:pt idx="93">
                  <c:v>29.727272727272727</c:v>
                </c:pt>
                <c:pt idx="94">
                  <c:v>22.818181818181817</c:v>
                </c:pt>
                <c:pt idx="95">
                  <c:v>24.90909090909091</c:v>
                </c:pt>
                <c:pt idx="96">
                  <c:v>22.545454545454547</c:v>
                </c:pt>
                <c:pt idx="97">
                  <c:v>28.727272727272727</c:v>
                </c:pt>
                <c:pt idx="98">
                  <c:v>43.545454545454547</c:v>
                </c:pt>
                <c:pt idx="99">
                  <c:v>38.272727272727273</c:v>
                </c:pt>
                <c:pt idx="100">
                  <c:v>24.545454545454547</c:v>
                </c:pt>
                <c:pt idx="101">
                  <c:v>38</c:v>
                </c:pt>
                <c:pt idx="102">
                  <c:v>31.454545454545453</c:v>
                </c:pt>
                <c:pt idx="103">
                  <c:v>35</c:v>
                </c:pt>
                <c:pt idx="104">
                  <c:v>26.181818181818183</c:v>
                </c:pt>
                <c:pt idx="105">
                  <c:v>18.727272727272727</c:v>
                </c:pt>
                <c:pt idx="106">
                  <c:v>20.181818181818183</c:v>
                </c:pt>
                <c:pt idx="107">
                  <c:v>26.272727272727273</c:v>
                </c:pt>
                <c:pt idx="108">
                  <c:v>15.090909090909092</c:v>
                </c:pt>
                <c:pt idx="109">
                  <c:v>21.636363636363637</c:v>
                </c:pt>
                <c:pt idx="110">
                  <c:v>11.363636363636363</c:v>
                </c:pt>
                <c:pt idx="111">
                  <c:v>14.181818181818182</c:v>
                </c:pt>
                <c:pt idx="112">
                  <c:v>16.727272727272727</c:v>
                </c:pt>
                <c:pt idx="113">
                  <c:v>14.909090909090908</c:v>
                </c:pt>
                <c:pt idx="114">
                  <c:v>17</c:v>
                </c:pt>
                <c:pt idx="115">
                  <c:v>10</c:v>
                </c:pt>
                <c:pt idx="116">
                  <c:v>7.3636363636363633</c:v>
                </c:pt>
                <c:pt idx="117">
                  <c:v>10.818181818181818</c:v>
                </c:pt>
                <c:pt idx="118">
                  <c:v>10.636363636363637</c:v>
                </c:pt>
                <c:pt idx="119">
                  <c:v>10.727272727272727</c:v>
                </c:pt>
                <c:pt idx="120">
                  <c:v>8.6363636363636367</c:v>
                </c:pt>
                <c:pt idx="121">
                  <c:v>8.8181818181818183</c:v>
                </c:pt>
                <c:pt idx="122">
                  <c:v>17.454545454545453</c:v>
                </c:pt>
                <c:pt idx="123">
                  <c:v>9.2727272727272734</c:v>
                </c:pt>
                <c:pt idx="124">
                  <c:v>11.272727272727273</c:v>
                </c:pt>
                <c:pt idx="125">
                  <c:v>13.181818181818182</c:v>
                </c:pt>
                <c:pt idx="126">
                  <c:v>5</c:v>
                </c:pt>
                <c:pt idx="127">
                  <c:v>11.6</c:v>
                </c:pt>
                <c:pt idx="128">
                  <c:v>19.8</c:v>
                </c:pt>
                <c:pt idx="129">
                  <c:v>7.8</c:v>
                </c:pt>
                <c:pt idx="130">
                  <c:v>15.9</c:v>
                </c:pt>
                <c:pt idx="131">
                  <c:v>8.8000000000000007</c:v>
                </c:pt>
                <c:pt idx="132">
                  <c:v>8.6</c:v>
                </c:pt>
                <c:pt idx="133">
                  <c:v>12.3</c:v>
                </c:pt>
                <c:pt idx="134">
                  <c:v>16</c:v>
                </c:pt>
                <c:pt idx="135">
                  <c:v>22.2</c:v>
                </c:pt>
                <c:pt idx="136">
                  <c:v>10.199999999999999</c:v>
                </c:pt>
                <c:pt idx="137">
                  <c:v>7.9</c:v>
                </c:pt>
                <c:pt idx="138">
                  <c:v>14.6</c:v>
                </c:pt>
                <c:pt idx="139">
                  <c:v>11</c:v>
                </c:pt>
                <c:pt idx="140">
                  <c:v>7.4</c:v>
                </c:pt>
                <c:pt idx="141">
                  <c:v>18.899999999999999</c:v>
                </c:pt>
                <c:pt idx="142">
                  <c:v>36.200000000000003</c:v>
                </c:pt>
                <c:pt idx="143">
                  <c:v>45.7</c:v>
                </c:pt>
                <c:pt idx="144">
                  <c:v>28.5</c:v>
                </c:pt>
                <c:pt idx="145">
                  <c:v>47.4</c:v>
                </c:pt>
                <c:pt idx="146">
                  <c:v>41</c:v>
                </c:pt>
                <c:pt idx="147">
                  <c:v>54</c:v>
                </c:pt>
                <c:pt idx="148">
                  <c:v>46.3</c:v>
                </c:pt>
                <c:pt idx="149">
                  <c:v>43.1</c:v>
                </c:pt>
                <c:pt idx="150">
                  <c:v>129.1</c:v>
                </c:pt>
                <c:pt idx="151">
                  <c:v>56.3</c:v>
                </c:pt>
                <c:pt idx="152">
                  <c:v>65.5</c:v>
                </c:pt>
                <c:pt idx="153">
                  <c:v>29.1</c:v>
                </c:pt>
                <c:pt idx="154">
                  <c:v>47.2</c:v>
                </c:pt>
                <c:pt idx="155">
                  <c:v>55.4</c:v>
                </c:pt>
                <c:pt idx="156">
                  <c:v>16</c:v>
                </c:pt>
                <c:pt idx="157">
                  <c:v>32.200000000000003</c:v>
                </c:pt>
                <c:pt idx="158">
                  <c:v>34.200000000000003</c:v>
                </c:pt>
                <c:pt idx="159">
                  <c:v>40</c:v>
                </c:pt>
                <c:pt idx="160">
                  <c:v>33.700000000000003</c:v>
                </c:pt>
                <c:pt idx="161">
                  <c:v>23.8</c:v>
                </c:pt>
                <c:pt idx="162">
                  <c:v>25.5</c:v>
                </c:pt>
                <c:pt idx="163">
                  <c:v>23.6</c:v>
                </c:pt>
                <c:pt idx="164">
                  <c:v>34.799999999999997</c:v>
                </c:pt>
                <c:pt idx="165">
                  <c:v>40.700000000000003</c:v>
                </c:pt>
                <c:pt idx="166">
                  <c:v>36.6</c:v>
                </c:pt>
                <c:pt idx="167">
                  <c:v>44.6</c:v>
                </c:pt>
                <c:pt idx="168">
                  <c:v>49.4</c:v>
                </c:pt>
                <c:pt idx="169">
                  <c:v>46.7</c:v>
                </c:pt>
                <c:pt idx="170">
                  <c:v>62</c:v>
                </c:pt>
                <c:pt idx="171">
                  <c:v>51.2</c:v>
                </c:pt>
                <c:pt idx="172">
                  <c:v>40.200000000000003</c:v>
                </c:pt>
                <c:pt idx="173">
                  <c:v>46.8</c:v>
                </c:pt>
                <c:pt idx="174">
                  <c:v>34.799999999999997</c:v>
                </c:pt>
                <c:pt idx="175">
                  <c:v>25.6</c:v>
                </c:pt>
                <c:pt idx="176">
                  <c:v>26</c:v>
                </c:pt>
                <c:pt idx="177">
                  <c:v>15.8</c:v>
                </c:pt>
                <c:pt idx="178">
                  <c:v>53.4</c:v>
                </c:pt>
                <c:pt idx="179">
                  <c:v>52.1</c:v>
                </c:pt>
                <c:pt idx="180">
                  <c:v>48.2</c:v>
                </c:pt>
                <c:pt idx="181">
                  <c:v>49.6</c:v>
                </c:pt>
                <c:pt idx="182">
                  <c:v>48</c:v>
                </c:pt>
                <c:pt idx="183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5045056"/>
        <c:axId val="325044664"/>
      </c:lineChart>
      <c:dateAx>
        <c:axId val="325043880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5044272"/>
        <c:crosses val="autoZero"/>
        <c:auto val="1"/>
        <c:lblOffset val="100"/>
        <c:baseTimeUnit val="days"/>
      </c:dateAx>
      <c:valAx>
        <c:axId val="32504427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Average</a:t>
                </a:r>
                <a:r>
                  <a:rPr lang="en-US" baseline="0"/>
                  <a:t> Lamprey Collection per Day 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5043880"/>
        <c:crosses val="autoZero"/>
        <c:crossBetween val="between"/>
      </c:valAx>
      <c:valAx>
        <c:axId val="32504466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AVG.</a:t>
                </a:r>
                <a:r>
                  <a:rPr lang="en-US" baseline="0"/>
                  <a:t> Bird Count per Day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5045056"/>
        <c:crosses val="max"/>
        <c:crossBetween val="between"/>
      </c:valAx>
      <c:dateAx>
        <c:axId val="325045056"/>
        <c:scaling>
          <c:orientation val="minMax"/>
        </c:scaling>
        <c:delete val="1"/>
        <c:axPos val="b"/>
        <c:numFmt formatCode="d\-mmm" sourceLinked="1"/>
        <c:majorTickMark val="out"/>
        <c:minorTickMark val="none"/>
        <c:tickLblPos val="nextTo"/>
        <c:crossAx val="325044664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 dirty="0" smtClean="0">
                <a:latin typeface="Arial Black" pitchFamily="34" charset="0"/>
              </a:rPr>
              <a:t>Entire Year Population </a:t>
            </a:r>
            <a:r>
              <a:rPr lang="en-US" b="1" baseline="0" dirty="0">
                <a:latin typeface="Arial Black" pitchFamily="34" charset="0"/>
              </a:rPr>
              <a:t>Count </a:t>
            </a:r>
            <a:r>
              <a:rPr lang="en-US" b="1" baseline="0" dirty="0" smtClean="0">
                <a:latin typeface="Arial Black" pitchFamily="34" charset="0"/>
              </a:rPr>
              <a:t>(all Species)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 dirty="0" smtClean="0">
                <a:latin typeface="Arial Black" pitchFamily="34" charset="0"/>
              </a:rPr>
              <a:t>And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 dirty="0" smtClean="0">
                <a:latin typeface="Arial Black" pitchFamily="34" charset="0"/>
              </a:rPr>
              <a:t>Some Historical Changes to </a:t>
            </a:r>
            <a:r>
              <a:rPr lang="en-US" b="1" baseline="0" dirty="0" err="1" smtClean="0">
                <a:latin typeface="Arial Black" pitchFamily="34" charset="0"/>
              </a:rPr>
              <a:t>McNary</a:t>
            </a:r>
            <a:endParaRPr lang="en-US" b="1" dirty="0">
              <a:latin typeface="Arial Black" pitchFamily="34" charset="0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0097965101327656E-2"/>
          <c:y val="0.1472919540229885"/>
          <c:w val="0.91662592470030624"/>
          <c:h val="0.79901008236039461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'By Year Grand Total'!$E$18:$P$18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'By Year Grand Total'!$E$19:$P$19</c:f>
              <c:numCache>
                <c:formatCode>General</c:formatCode>
                <c:ptCount val="12"/>
                <c:pt idx="0">
                  <c:v>5764</c:v>
                </c:pt>
                <c:pt idx="1">
                  <c:v>2817</c:v>
                </c:pt>
                <c:pt idx="2">
                  <c:v>7326</c:v>
                </c:pt>
                <c:pt idx="3">
                  <c:v>8019</c:v>
                </c:pt>
                <c:pt idx="4">
                  <c:v>8870</c:v>
                </c:pt>
                <c:pt idx="5">
                  <c:v>11072</c:v>
                </c:pt>
                <c:pt idx="6">
                  <c:v>6031</c:v>
                </c:pt>
                <c:pt idx="7">
                  <c:v>6630</c:v>
                </c:pt>
                <c:pt idx="8">
                  <c:v>8464</c:v>
                </c:pt>
                <c:pt idx="9">
                  <c:v>10575</c:v>
                </c:pt>
                <c:pt idx="10">
                  <c:v>12824</c:v>
                </c:pt>
                <c:pt idx="11">
                  <c:v>7378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5436488"/>
        <c:axId val="163856760"/>
      </c:barChart>
      <c:catAx>
        <c:axId val="165436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856760"/>
        <c:crosses val="autoZero"/>
        <c:auto val="1"/>
        <c:lblAlgn val="ctr"/>
        <c:lblOffset val="100"/>
        <c:noMultiLvlLbl val="0"/>
      </c:catAx>
      <c:valAx>
        <c:axId val="16385676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Bird</a:t>
                </a:r>
                <a:r>
                  <a:rPr lang="en-US" baseline="0" dirty="0" smtClean="0"/>
                  <a:t> Count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436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/>
              <a:t>Average per Day Bird Count 2005-2016 (GULL, AWPE, CATE &amp; DCCO)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'Per Day Average Graphs'!$H$17</c:f>
              <c:strCache>
                <c:ptCount val="1"/>
                <c:pt idx="0">
                  <c:v>April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'Per Day Average Graphs'!$G$18:$G$29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'Per Day Average Graphs'!$H$18:$H$29</c:f>
              <c:numCache>
                <c:formatCode>0</c:formatCode>
                <c:ptCount val="12"/>
                <c:pt idx="0">
                  <c:v>2.4333333333333331</c:v>
                </c:pt>
                <c:pt idx="1">
                  <c:v>3.1</c:v>
                </c:pt>
                <c:pt idx="2">
                  <c:v>7.6</c:v>
                </c:pt>
                <c:pt idx="3">
                  <c:v>2.5</c:v>
                </c:pt>
                <c:pt idx="4">
                  <c:v>2.6666666666666665</c:v>
                </c:pt>
                <c:pt idx="5">
                  <c:v>2.3333333333333335</c:v>
                </c:pt>
                <c:pt idx="6">
                  <c:v>13.9</c:v>
                </c:pt>
                <c:pt idx="7">
                  <c:v>17.2</c:v>
                </c:pt>
                <c:pt idx="8">
                  <c:v>18.566666666666666</c:v>
                </c:pt>
                <c:pt idx="9">
                  <c:v>9.8333333333333339</c:v>
                </c:pt>
                <c:pt idx="10">
                  <c:v>40.833333333333336</c:v>
                </c:pt>
                <c:pt idx="11">
                  <c:v>36.966666666666669</c:v>
                </c:pt>
              </c:numCache>
            </c:numRef>
          </c:val>
        </c:ser>
        <c:ser>
          <c:idx val="1"/>
          <c:order val="1"/>
          <c:tx>
            <c:strRef>
              <c:f>'Per Day Average Graphs'!$I$17</c:f>
              <c:strCache>
                <c:ptCount val="1"/>
                <c:pt idx="0">
                  <c:v>May 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numRef>
              <c:f>'Per Day Average Graphs'!$G$18:$G$29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'Per Day Average Graphs'!$I$18:$I$29</c:f>
              <c:numCache>
                <c:formatCode>0</c:formatCode>
                <c:ptCount val="12"/>
                <c:pt idx="0">
                  <c:v>24.258064516129032</c:v>
                </c:pt>
                <c:pt idx="1">
                  <c:v>10.806451612903226</c:v>
                </c:pt>
                <c:pt idx="2">
                  <c:v>49.258064516129032</c:v>
                </c:pt>
                <c:pt idx="3">
                  <c:v>97.548387096774192</c:v>
                </c:pt>
                <c:pt idx="4">
                  <c:v>60.12903225806452</c:v>
                </c:pt>
                <c:pt idx="5">
                  <c:v>121.48387096774194</c:v>
                </c:pt>
                <c:pt idx="6">
                  <c:v>82.935483870967744</c:v>
                </c:pt>
                <c:pt idx="7">
                  <c:v>119.45161290322581</c:v>
                </c:pt>
                <c:pt idx="8">
                  <c:v>61.161290322580648</c:v>
                </c:pt>
                <c:pt idx="9">
                  <c:v>73.451612903225808</c:v>
                </c:pt>
                <c:pt idx="10">
                  <c:v>83.193548387096769</c:v>
                </c:pt>
                <c:pt idx="11">
                  <c:v>126.96774193548387</c:v>
                </c:pt>
              </c:numCache>
            </c:numRef>
          </c:val>
        </c:ser>
        <c:ser>
          <c:idx val="2"/>
          <c:order val="2"/>
          <c:tx>
            <c:strRef>
              <c:f>'Per Day Average Graphs'!$J$17</c:f>
              <c:strCache>
                <c:ptCount val="1"/>
                <c:pt idx="0">
                  <c:v>June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numRef>
              <c:f>'Per Day Average Graphs'!$G$18:$G$29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'Per Day Average Graphs'!$J$18:$J$29</c:f>
              <c:numCache>
                <c:formatCode>0</c:formatCode>
                <c:ptCount val="12"/>
                <c:pt idx="0">
                  <c:v>28.233333333333334</c:v>
                </c:pt>
                <c:pt idx="1">
                  <c:v>28.333333333333332</c:v>
                </c:pt>
                <c:pt idx="2">
                  <c:v>57.266666666666666</c:v>
                </c:pt>
                <c:pt idx="3">
                  <c:v>44.233333333333334</c:v>
                </c:pt>
                <c:pt idx="4">
                  <c:v>51.466666666666669</c:v>
                </c:pt>
                <c:pt idx="5">
                  <c:v>113.23333333333333</c:v>
                </c:pt>
                <c:pt idx="6">
                  <c:v>24.466666666666665</c:v>
                </c:pt>
                <c:pt idx="7">
                  <c:v>29.533333333333335</c:v>
                </c:pt>
                <c:pt idx="8">
                  <c:v>30.766666666666666</c:v>
                </c:pt>
                <c:pt idx="9">
                  <c:v>31.566666666666666</c:v>
                </c:pt>
                <c:pt idx="10">
                  <c:v>55.4</c:v>
                </c:pt>
                <c:pt idx="11">
                  <c:v>53.533333333333331</c:v>
                </c:pt>
              </c:numCache>
            </c:numRef>
          </c:val>
        </c:ser>
        <c:ser>
          <c:idx val="3"/>
          <c:order val="3"/>
          <c:tx>
            <c:strRef>
              <c:f>'Per Day Average Graphs'!$K$17</c:f>
              <c:strCache>
                <c:ptCount val="1"/>
                <c:pt idx="0">
                  <c:v>July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numRef>
              <c:f>'Per Day Average Graphs'!$G$18:$G$29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'Per Day Average Graphs'!$K$18:$K$29</c:f>
              <c:numCache>
                <c:formatCode>0</c:formatCode>
                <c:ptCount val="12"/>
                <c:pt idx="0">
                  <c:v>32.774193548387096</c:v>
                </c:pt>
                <c:pt idx="1">
                  <c:v>17.258064516129032</c:v>
                </c:pt>
                <c:pt idx="2">
                  <c:v>58.193548387096776</c:v>
                </c:pt>
                <c:pt idx="3">
                  <c:v>42.967741935483872</c:v>
                </c:pt>
                <c:pt idx="4">
                  <c:v>51.70967741935484</c:v>
                </c:pt>
                <c:pt idx="5">
                  <c:v>46.903225806451616</c:v>
                </c:pt>
                <c:pt idx="6">
                  <c:v>43.161290322580648</c:v>
                </c:pt>
                <c:pt idx="7">
                  <c:v>32.483870967741936</c:v>
                </c:pt>
                <c:pt idx="8">
                  <c:v>36.258064516129032</c:v>
                </c:pt>
                <c:pt idx="9">
                  <c:v>41.87096774193548</c:v>
                </c:pt>
                <c:pt idx="10">
                  <c:v>99.161290322580641</c:v>
                </c:pt>
                <c:pt idx="11">
                  <c:v>23.451612903225808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5507208"/>
        <c:axId val="321656400"/>
      </c:barChart>
      <c:catAx>
        <c:axId val="165507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1656400"/>
        <c:crosses val="autoZero"/>
        <c:auto val="1"/>
        <c:lblAlgn val="ctr"/>
        <c:lblOffset val="100"/>
        <c:noMultiLvlLbl val="0"/>
      </c:catAx>
      <c:valAx>
        <c:axId val="32165640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AVG.</a:t>
                </a:r>
                <a:r>
                  <a:rPr lang="en-US" baseline="0" dirty="0" smtClean="0"/>
                  <a:t> Count per Day</a:t>
                </a:r>
                <a:endParaRPr lang="en-US" dirty="0"/>
              </a:p>
            </c:rich>
          </c:tx>
          <c:overlay val="0"/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507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 err="1" smtClean="0"/>
              <a:t>McNary</a:t>
            </a:r>
            <a:r>
              <a:rPr lang="en-US" sz="1800" b="1" dirty="0" smtClean="0"/>
              <a:t> 2005-2008</a:t>
            </a:r>
            <a:endParaRPr lang="en-US" sz="1800" b="1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'Monthly 4 year breaks'!$K$3</c:f>
              <c:strCache>
                <c:ptCount val="1"/>
                <c:pt idx="0">
                  <c:v>2005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'Monthly 4 year breaks'!$L$2:$R$2</c:f>
              <c:strCache>
                <c:ptCount val="7"/>
                <c:pt idx="0">
                  <c:v>March</c:v>
                </c:pt>
                <c:pt idx="1">
                  <c:v>April</c:v>
                </c:pt>
                <c:pt idx="2">
                  <c:v>May </c:v>
                </c:pt>
                <c:pt idx="3">
                  <c:v>June</c:v>
                </c:pt>
                <c:pt idx="4">
                  <c:v>July</c:v>
                </c:pt>
                <c:pt idx="5">
                  <c:v>August</c:v>
                </c:pt>
                <c:pt idx="6">
                  <c:v>Sept</c:v>
                </c:pt>
              </c:strCache>
            </c:strRef>
          </c:cat>
          <c:val>
            <c:numRef>
              <c:f>'Monthly 4 year breaks'!$L$3:$R$3</c:f>
              <c:numCache>
                <c:formatCode>General</c:formatCode>
                <c:ptCount val="7"/>
                <c:pt idx="0">
                  <c:v>17</c:v>
                </c:pt>
                <c:pt idx="1">
                  <c:v>73</c:v>
                </c:pt>
                <c:pt idx="2">
                  <c:v>752</c:v>
                </c:pt>
                <c:pt idx="3">
                  <c:v>847</c:v>
                </c:pt>
                <c:pt idx="4">
                  <c:v>1016</c:v>
                </c:pt>
                <c:pt idx="5">
                  <c:v>1389</c:v>
                </c:pt>
                <c:pt idx="6">
                  <c:v>1670</c:v>
                </c:pt>
              </c:numCache>
            </c:numRef>
          </c:val>
        </c:ser>
        <c:ser>
          <c:idx val="1"/>
          <c:order val="1"/>
          <c:tx>
            <c:strRef>
              <c:f>'Monthly 4 year breaks'!$K$4</c:f>
              <c:strCache>
                <c:ptCount val="1"/>
                <c:pt idx="0">
                  <c:v>2006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'Monthly 4 year breaks'!$L$2:$R$2</c:f>
              <c:strCache>
                <c:ptCount val="7"/>
                <c:pt idx="0">
                  <c:v>March</c:v>
                </c:pt>
                <c:pt idx="1">
                  <c:v>April</c:v>
                </c:pt>
                <c:pt idx="2">
                  <c:v>May </c:v>
                </c:pt>
                <c:pt idx="3">
                  <c:v>June</c:v>
                </c:pt>
                <c:pt idx="4">
                  <c:v>July</c:v>
                </c:pt>
                <c:pt idx="5">
                  <c:v>August</c:v>
                </c:pt>
                <c:pt idx="6">
                  <c:v>Sept</c:v>
                </c:pt>
              </c:strCache>
            </c:strRef>
          </c:cat>
          <c:val>
            <c:numRef>
              <c:f>'Monthly 4 year breaks'!$L$4:$R$4</c:f>
              <c:numCache>
                <c:formatCode>General</c:formatCode>
                <c:ptCount val="7"/>
                <c:pt idx="0">
                  <c:v>0</c:v>
                </c:pt>
                <c:pt idx="1">
                  <c:v>93</c:v>
                </c:pt>
                <c:pt idx="2">
                  <c:v>335</c:v>
                </c:pt>
                <c:pt idx="3">
                  <c:v>850</c:v>
                </c:pt>
                <c:pt idx="4">
                  <c:v>535</c:v>
                </c:pt>
                <c:pt idx="5">
                  <c:v>396</c:v>
                </c:pt>
                <c:pt idx="6">
                  <c:v>608</c:v>
                </c:pt>
              </c:numCache>
            </c:numRef>
          </c:val>
        </c:ser>
        <c:ser>
          <c:idx val="2"/>
          <c:order val="2"/>
          <c:tx>
            <c:strRef>
              <c:f>'Monthly 4 year breaks'!$K$5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'Monthly 4 year breaks'!$L$2:$R$2</c:f>
              <c:strCache>
                <c:ptCount val="7"/>
                <c:pt idx="0">
                  <c:v>March</c:v>
                </c:pt>
                <c:pt idx="1">
                  <c:v>April</c:v>
                </c:pt>
                <c:pt idx="2">
                  <c:v>May </c:v>
                </c:pt>
                <c:pt idx="3">
                  <c:v>June</c:v>
                </c:pt>
                <c:pt idx="4">
                  <c:v>July</c:v>
                </c:pt>
                <c:pt idx="5">
                  <c:v>August</c:v>
                </c:pt>
                <c:pt idx="6">
                  <c:v>Sept</c:v>
                </c:pt>
              </c:strCache>
            </c:strRef>
          </c:cat>
          <c:val>
            <c:numRef>
              <c:f>'Monthly 4 year breaks'!$L$5:$R$5</c:f>
              <c:numCache>
                <c:formatCode>General</c:formatCode>
                <c:ptCount val="7"/>
                <c:pt idx="0">
                  <c:v>0</c:v>
                </c:pt>
                <c:pt idx="1">
                  <c:v>228</c:v>
                </c:pt>
                <c:pt idx="2">
                  <c:v>1527</c:v>
                </c:pt>
                <c:pt idx="3">
                  <c:v>1718</c:v>
                </c:pt>
                <c:pt idx="4">
                  <c:v>1804</c:v>
                </c:pt>
                <c:pt idx="5">
                  <c:v>665</c:v>
                </c:pt>
                <c:pt idx="6">
                  <c:v>1384</c:v>
                </c:pt>
              </c:numCache>
            </c:numRef>
          </c:val>
        </c:ser>
        <c:ser>
          <c:idx val="3"/>
          <c:order val="3"/>
          <c:tx>
            <c:strRef>
              <c:f>'Monthly 4 year breaks'!$K$6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'Monthly 4 year breaks'!$L$2:$R$2</c:f>
              <c:strCache>
                <c:ptCount val="7"/>
                <c:pt idx="0">
                  <c:v>March</c:v>
                </c:pt>
                <c:pt idx="1">
                  <c:v>April</c:v>
                </c:pt>
                <c:pt idx="2">
                  <c:v>May </c:v>
                </c:pt>
                <c:pt idx="3">
                  <c:v>June</c:v>
                </c:pt>
                <c:pt idx="4">
                  <c:v>July</c:v>
                </c:pt>
                <c:pt idx="5">
                  <c:v>August</c:v>
                </c:pt>
                <c:pt idx="6">
                  <c:v>Sept</c:v>
                </c:pt>
              </c:strCache>
            </c:strRef>
          </c:cat>
          <c:val>
            <c:numRef>
              <c:f>'Monthly 4 year breaks'!$L$6:$R$6</c:f>
              <c:numCache>
                <c:formatCode>General</c:formatCode>
                <c:ptCount val="7"/>
                <c:pt idx="0">
                  <c:v>0</c:v>
                </c:pt>
                <c:pt idx="1">
                  <c:v>75</c:v>
                </c:pt>
                <c:pt idx="2">
                  <c:v>3024</c:v>
                </c:pt>
                <c:pt idx="3">
                  <c:v>1327</c:v>
                </c:pt>
                <c:pt idx="4">
                  <c:v>1332</c:v>
                </c:pt>
                <c:pt idx="5">
                  <c:v>647</c:v>
                </c:pt>
                <c:pt idx="6">
                  <c:v>1614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1975896"/>
        <c:axId val="321989984"/>
      </c:barChart>
      <c:catAx>
        <c:axId val="321975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1989984"/>
        <c:crosses val="autoZero"/>
        <c:auto val="1"/>
        <c:lblAlgn val="ctr"/>
        <c:lblOffset val="100"/>
        <c:noMultiLvlLbl val="0"/>
      </c:catAx>
      <c:valAx>
        <c:axId val="321989984"/>
        <c:scaling>
          <c:orientation val="minMax"/>
          <c:max val="400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Entire</a:t>
                </a:r>
                <a:r>
                  <a:rPr lang="en-US" baseline="0" dirty="0" smtClean="0"/>
                  <a:t> Population Bird Count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1975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 err="1" smtClean="0"/>
              <a:t>McNary</a:t>
            </a:r>
            <a:r>
              <a:rPr lang="en-US" sz="1800" b="1" dirty="0" smtClean="0"/>
              <a:t> 2009-2012</a:t>
            </a:r>
            <a:endParaRPr lang="en-US" sz="1800" b="1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'Monthly 4 year breaks'!$K$9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'Monthly 4 year breaks'!$L$8:$R$8</c:f>
              <c:strCache>
                <c:ptCount val="7"/>
                <c:pt idx="0">
                  <c:v>March</c:v>
                </c:pt>
                <c:pt idx="1">
                  <c:v>April</c:v>
                </c:pt>
                <c:pt idx="2">
                  <c:v>May </c:v>
                </c:pt>
                <c:pt idx="3">
                  <c:v>June</c:v>
                </c:pt>
                <c:pt idx="4">
                  <c:v>July</c:v>
                </c:pt>
                <c:pt idx="5">
                  <c:v>August</c:v>
                </c:pt>
                <c:pt idx="6">
                  <c:v>Sept</c:v>
                </c:pt>
              </c:strCache>
            </c:strRef>
          </c:cat>
          <c:val>
            <c:numRef>
              <c:f>'Monthly 4 year breaks'!$L$9:$R$9</c:f>
              <c:numCache>
                <c:formatCode>General</c:formatCode>
                <c:ptCount val="7"/>
                <c:pt idx="0">
                  <c:v>0</c:v>
                </c:pt>
                <c:pt idx="1">
                  <c:v>80</c:v>
                </c:pt>
                <c:pt idx="2">
                  <c:v>1864</c:v>
                </c:pt>
                <c:pt idx="3">
                  <c:v>1544</c:v>
                </c:pt>
                <c:pt idx="4">
                  <c:v>1603</c:v>
                </c:pt>
                <c:pt idx="5">
                  <c:v>2821</c:v>
                </c:pt>
                <c:pt idx="6">
                  <c:v>958</c:v>
                </c:pt>
              </c:numCache>
            </c:numRef>
          </c:val>
        </c:ser>
        <c:ser>
          <c:idx val="1"/>
          <c:order val="1"/>
          <c:tx>
            <c:strRef>
              <c:f>'Monthly 4 year breaks'!$K$10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'Monthly 4 year breaks'!$L$8:$R$8</c:f>
              <c:strCache>
                <c:ptCount val="7"/>
                <c:pt idx="0">
                  <c:v>March</c:v>
                </c:pt>
                <c:pt idx="1">
                  <c:v>April</c:v>
                </c:pt>
                <c:pt idx="2">
                  <c:v>May </c:v>
                </c:pt>
                <c:pt idx="3">
                  <c:v>June</c:v>
                </c:pt>
                <c:pt idx="4">
                  <c:v>July</c:v>
                </c:pt>
                <c:pt idx="5">
                  <c:v>August</c:v>
                </c:pt>
                <c:pt idx="6">
                  <c:v>Sept</c:v>
                </c:pt>
              </c:strCache>
            </c:strRef>
          </c:cat>
          <c:val>
            <c:numRef>
              <c:f>'Monthly 4 year breaks'!$L$10:$R$10</c:f>
              <c:numCache>
                <c:formatCode>General</c:formatCode>
                <c:ptCount val="7"/>
                <c:pt idx="0">
                  <c:v>0</c:v>
                </c:pt>
                <c:pt idx="1">
                  <c:v>70</c:v>
                </c:pt>
                <c:pt idx="2">
                  <c:v>3766</c:v>
                </c:pt>
                <c:pt idx="3">
                  <c:v>3397</c:v>
                </c:pt>
                <c:pt idx="4">
                  <c:v>1454</c:v>
                </c:pt>
                <c:pt idx="5">
                  <c:v>1338</c:v>
                </c:pt>
                <c:pt idx="6">
                  <c:v>1047</c:v>
                </c:pt>
              </c:numCache>
            </c:numRef>
          </c:val>
        </c:ser>
        <c:ser>
          <c:idx val="2"/>
          <c:order val="2"/>
          <c:tx>
            <c:strRef>
              <c:f>'Monthly 4 year breaks'!$K$11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'Monthly 4 year breaks'!$L$8:$R$8</c:f>
              <c:strCache>
                <c:ptCount val="7"/>
                <c:pt idx="0">
                  <c:v>March</c:v>
                </c:pt>
                <c:pt idx="1">
                  <c:v>April</c:v>
                </c:pt>
                <c:pt idx="2">
                  <c:v>May </c:v>
                </c:pt>
                <c:pt idx="3">
                  <c:v>June</c:v>
                </c:pt>
                <c:pt idx="4">
                  <c:v>July</c:v>
                </c:pt>
                <c:pt idx="5">
                  <c:v>August</c:v>
                </c:pt>
                <c:pt idx="6">
                  <c:v>Sept</c:v>
                </c:pt>
              </c:strCache>
            </c:strRef>
          </c:cat>
          <c:val>
            <c:numRef>
              <c:f>'Monthly 4 year breaks'!$L$11:$R$11</c:f>
              <c:numCache>
                <c:formatCode>General</c:formatCode>
                <c:ptCount val="7"/>
                <c:pt idx="0">
                  <c:v>0</c:v>
                </c:pt>
                <c:pt idx="1">
                  <c:v>417</c:v>
                </c:pt>
                <c:pt idx="2">
                  <c:v>2571</c:v>
                </c:pt>
                <c:pt idx="3">
                  <c:v>734</c:v>
                </c:pt>
                <c:pt idx="4">
                  <c:v>1338</c:v>
                </c:pt>
                <c:pt idx="5">
                  <c:v>271</c:v>
                </c:pt>
                <c:pt idx="6">
                  <c:v>700</c:v>
                </c:pt>
              </c:numCache>
            </c:numRef>
          </c:val>
        </c:ser>
        <c:ser>
          <c:idx val="3"/>
          <c:order val="3"/>
          <c:tx>
            <c:strRef>
              <c:f>'Monthly 4 year breaks'!$K$12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'Monthly 4 year breaks'!$L$8:$R$8</c:f>
              <c:strCache>
                <c:ptCount val="7"/>
                <c:pt idx="0">
                  <c:v>March</c:v>
                </c:pt>
                <c:pt idx="1">
                  <c:v>April</c:v>
                </c:pt>
                <c:pt idx="2">
                  <c:v>May </c:v>
                </c:pt>
                <c:pt idx="3">
                  <c:v>June</c:v>
                </c:pt>
                <c:pt idx="4">
                  <c:v>July</c:v>
                </c:pt>
                <c:pt idx="5">
                  <c:v>August</c:v>
                </c:pt>
                <c:pt idx="6">
                  <c:v>Sept</c:v>
                </c:pt>
              </c:strCache>
            </c:strRef>
          </c:cat>
          <c:val>
            <c:numRef>
              <c:f>'Monthly 4 year breaks'!$L$12:$R$12</c:f>
              <c:numCache>
                <c:formatCode>General</c:formatCode>
                <c:ptCount val="7"/>
                <c:pt idx="0">
                  <c:v>7</c:v>
                </c:pt>
                <c:pt idx="1">
                  <c:v>516</c:v>
                </c:pt>
                <c:pt idx="2">
                  <c:v>3703</c:v>
                </c:pt>
                <c:pt idx="3">
                  <c:v>886</c:v>
                </c:pt>
                <c:pt idx="4">
                  <c:v>1007</c:v>
                </c:pt>
                <c:pt idx="5">
                  <c:v>52</c:v>
                </c:pt>
                <c:pt idx="6">
                  <c:v>459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2078744"/>
        <c:axId val="164301136"/>
      </c:barChart>
      <c:catAx>
        <c:axId val="322078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301136"/>
        <c:crosses val="autoZero"/>
        <c:auto val="1"/>
        <c:lblAlgn val="ctr"/>
        <c:lblOffset val="100"/>
        <c:noMultiLvlLbl val="0"/>
      </c:catAx>
      <c:valAx>
        <c:axId val="16430113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Entire</a:t>
                </a:r>
                <a:r>
                  <a:rPr lang="en-US" baseline="0" dirty="0" smtClean="0"/>
                  <a:t> Population Bird Count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2078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 err="1" smtClean="0"/>
              <a:t>McNary</a:t>
            </a:r>
            <a:r>
              <a:rPr lang="en-US" sz="1800" b="1" baseline="0" dirty="0" smtClean="0"/>
              <a:t> </a:t>
            </a:r>
            <a:r>
              <a:rPr lang="en-US" sz="1800" b="1" dirty="0" smtClean="0"/>
              <a:t>2013-2016</a:t>
            </a:r>
            <a:endParaRPr lang="en-US" sz="1800" b="1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0305751254777366E-2"/>
          <c:y val="9.4068719170714715E-2"/>
          <c:w val="0.91361237740019352"/>
          <c:h val="0.8155912946721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'Monthly 4 year breaks'!$K$16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'Monthly 4 year breaks'!$L$15:$R$15</c:f>
              <c:strCache>
                <c:ptCount val="7"/>
                <c:pt idx="0">
                  <c:v>March</c:v>
                </c:pt>
                <c:pt idx="1">
                  <c:v>April</c:v>
                </c:pt>
                <c:pt idx="2">
                  <c:v>May </c:v>
                </c:pt>
                <c:pt idx="3">
                  <c:v>June</c:v>
                </c:pt>
                <c:pt idx="4">
                  <c:v>July</c:v>
                </c:pt>
                <c:pt idx="5">
                  <c:v>August</c:v>
                </c:pt>
                <c:pt idx="6">
                  <c:v>Sept</c:v>
                </c:pt>
              </c:strCache>
            </c:strRef>
          </c:cat>
          <c:val>
            <c:numRef>
              <c:f>'Monthly 4 year breaks'!$L$16:$R$16</c:f>
              <c:numCache>
                <c:formatCode>General</c:formatCode>
                <c:ptCount val="7"/>
                <c:pt idx="0">
                  <c:v>2</c:v>
                </c:pt>
                <c:pt idx="1">
                  <c:v>557</c:v>
                </c:pt>
                <c:pt idx="2">
                  <c:v>1896</c:v>
                </c:pt>
                <c:pt idx="3">
                  <c:v>923</c:v>
                </c:pt>
                <c:pt idx="4">
                  <c:v>1124</c:v>
                </c:pt>
                <c:pt idx="5">
                  <c:v>770</c:v>
                </c:pt>
                <c:pt idx="6">
                  <c:v>3192</c:v>
                </c:pt>
              </c:numCache>
            </c:numRef>
          </c:val>
        </c:ser>
        <c:ser>
          <c:idx val="1"/>
          <c:order val="1"/>
          <c:tx>
            <c:strRef>
              <c:f>'Monthly 4 year breaks'!$K$17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'Monthly 4 year breaks'!$L$15:$R$15</c:f>
              <c:strCache>
                <c:ptCount val="7"/>
                <c:pt idx="0">
                  <c:v>March</c:v>
                </c:pt>
                <c:pt idx="1">
                  <c:v>April</c:v>
                </c:pt>
                <c:pt idx="2">
                  <c:v>May </c:v>
                </c:pt>
                <c:pt idx="3">
                  <c:v>June</c:v>
                </c:pt>
                <c:pt idx="4">
                  <c:v>July</c:v>
                </c:pt>
                <c:pt idx="5">
                  <c:v>August</c:v>
                </c:pt>
                <c:pt idx="6">
                  <c:v>Sept</c:v>
                </c:pt>
              </c:strCache>
            </c:strRef>
          </c:cat>
          <c:val>
            <c:numRef>
              <c:f>'Monthly 4 year breaks'!$L$17:$R$17</c:f>
              <c:numCache>
                <c:formatCode>General</c:formatCode>
                <c:ptCount val="7"/>
                <c:pt idx="0">
                  <c:v>0</c:v>
                </c:pt>
                <c:pt idx="1">
                  <c:v>295</c:v>
                </c:pt>
                <c:pt idx="2">
                  <c:v>2277</c:v>
                </c:pt>
                <c:pt idx="3">
                  <c:v>947</c:v>
                </c:pt>
                <c:pt idx="4">
                  <c:v>1298</c:v>
                </c:pt>
                <c:pt idx="5">
                  <c:v>2070</c:v>
                </c:pt>
                <c:pt idx="6">
                  <c:v>3688</c:v>
                </c:pt>
              </c:numCache>
            </c:numRef>
          </c:val>
        </c:ser>
        <c:ser>
          <c:idx val="2"/>
          <c:order val="2"/>
          <c:tx>
            <c:strRef>
              <c:f>'Monthly 4 year breaks'!$K$18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'Monthly 4 year breaks'!$L$15:$R$15</c:f>
              <c:strCache>
                <c:ptCount val="7"/>
                <c:pt idx="0">
                  <c:v>March</c:v>
                </c:pt>
                <c:pt idx="1">
                  <c:v>April</c:v>
                </c:pt>
                <c:pt idx="2">
                  <c:v>May </c:v>
                </c:pt>
                <c:pt idx="3">
                  <c:v>June</c:v>
                </c:pt>
                <c:pt idx="4">
                  <c:v>July</c:v>
                </c:pt>
                <c:pt idx="5">
                  <c:v>August</c:v>
                </c:pt>
                <c:pt idx="6">
                  <c:v>Sept</c:v>
                </c:pt>
              </c:strCache>
            </c:strRef>
          </c:cat>
          <c:val>
            <c:numRef>
              <c:f>'Monthly 4 year breaks'!$L$18:$R$18</c:f>
              <c:numCache>
                <c:formatCode>General</c:formatCode>
                <c:ptCount val="7"/>
                <c:pt idx="0">
                  <c:v>0</c:v>
                </c:pt>
                <c:pt idx="1">
                  <c:v>1225</c:v>
                </c:pt>
                <c:pt idx="2">
                  <c:v>2579</c:v>
                </c:pt>
                <c:pt idx="3">
                  <c:v>1662</c:v>
                </c:pt>
                <c:pt idx="4">
                  <c:v>3074</c:v>
                </c:pt>
                <c:pt idx="5">
                  <c:v>2233</c:v>
                </c:pt>
                <c:pt idx="6">
                  <c:v>2051</c:v>
                </c:pt>
              </c:numCache>
            </c:numRef>
          </c:val>
        </c:ser>
        <c:ser>
          <c:idx val="3"/>
          <c:order val="3"/>
          <c:tx>
            <c:strRef>
              <c:f>'Monthly 4 year breaks'!$K$19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'Monthly 4 year breaks'!$L$15:$R$15</c:f>
              <c:strCache>
                <c:ptCount val="7"/>
                <c:pt idx="0">
                  <c:v>March</c:v>
                </c:pt>
                <c:pt idx="1">
                  <c:v>April</c:v>
                </c:pt>
                <c:pt idx="2">
                  <c:v>May </c:v>
                </c:pt>
                <c:pt idx="3">
                  <c:v>June</c:v>
                </c:pt>
                <c:pt idx="4">
                  <c:v>July</c:v>
                </c:pt>
                <c:pt idx="5">
                  <c:v>August</c:v>
                </c:pt>
                <c:pt idx="6">
                  <c:v>Sept</c:v>
                </c:pt>
              </c:strCache>
            </c:strRef>
          </c:cat>
          <c:val>
            <c:numRef>
              <c:f>'Monthly 4 year breaks'!$L$19:$R$19</c:f>
              <c:numCache>
                <c:formatCode>General</c:formatCode>
                <c:ptCount val="7"/>
                <c:pt idx="0">
                  <c:v>0</c:v>
                </c:pt>
                <c:pt idx="1">
                  <c:v>1109</c:v>
                </c:pt>
                <c:pt idx="2">
                  <c:v>3936</c:v>
                </c:pt>
                <c:pt idx="3">
                  <c:v>1606</c:v>
                </c:pt>
                <c:pt idx="4">
                  <c:v>727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4302704"/>
        <c:axId val="164303096"/>
      </c:barChart>
      <c:catAx>
        <c:axId val="164302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303096"/>
        <c:crosses val="autoZero"/>
        <c:auto val="1"/>
        <c:lblAlgn val="ctr"/>
        <c:lblOffset val="100"/>
        <c:noMultiLvlLbl val="0"/>
      </c:catAx>
      <c:valAx>
        <c:axId val="164303096"/>
        <c:scaling>
          <c:orientation val="minMax"/>
          <c:max val="400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Entire</a:t>
                </a:r>
                <a:r>
                  <a:rPr lang="en-US" baseline="0" dirty="0" smtClean="0"/>
                  <a:t> Population Bird Count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302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27723672698808"/>
          <c:y val="0.9629899587756614"/>
          <c:w val="0.19737912695123636"/>
          <c:h val="3.30884719914268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0.15652</cdr:x>
      <cdr:y>0.22093</cdr:y>
    </cdr:from>
    <cdr:to>
      <cdr:x>0.25217</cdr:x>
      <cdr:y>0.26744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71600" y="1447800"/>
          <a:ext cx="8382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i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0.43966</cdr:x>
      <cdr:y>0.18605</cdr:y>
    </cdr:from>
    <cdr:to>
      <cdr:x>0.62069</cdr:x>
      <cdr:y>0.23256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86200" y="1219200"/>
          <a:ext cx="16002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0.38793</cdr:x>
      <cdr:y>0.16279</cdr:y>
    </cdr:from>
    <cdr:to>
      <cdr:x>0.62931</cdr:x>
      <cdr:y>0.23256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429000" y="1066800"/>
          <a:ext cx="21336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0.42241</cdr:x>
      <cdr:y>0.12791</cdr:y>
    </cdr:from>
    <cdr:to>
      <cdr:x>0.65517</cdr:x>
      <cdr:y>0.23256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733800" y="838200"/>
          <a:ext cx="2057400" cy="685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0.50739</cdr:x>
      <cdr:y>0.45586</cdr:y>
    </cdr:from>
    <cdr:to>
      <cdr:x>0.53697</cdr:x>
      <cdr:y>0.56621</cdr:y>
    </cdr:to>
    <cdr:sp macro="" textlink="">
      <cdr:nvSpPr>
        <cdr:cNvPr id="2" name="Down Arrow 1"/>
        <cdr:cNvSpPr/>
      </cdr:nvSpPr>
      <cdr:spPr>
        <a:xfrm xmlns:a="http://schemas.openxmlformats.org/drawingml/2006/main">
          <a:off x="5228545" y="3148012"/>
          <a:ext cx="304800" cy="762000"/>
        </a:xfrm>
        <a:prstGeom xmlns:a="http://schemas.openxmlformats.org/drawingml/2006/main" prst="downArrow">
          <a:avLst/>
        </a:prstGeom>
        <a:solidFill xmlns:a="http://schemas.openxmlformats.org/drawingml/2006/main">
          <a:srgbClr val="4F81BD"/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0.72184</cdr:x>
      <cdr:y>0.30138</cdr:y>
    </cdr:from>
    <cdr:to>
      <cdr:x>0.75141</cdr:x>
      <cdr:y>0.41172</cdr:y>
    </cdr:to>
    <cdr:sp macro="" textlink="">
      <cdr:nvSpPr>
        <cdr:cNvPr id="3" name="Down Arrow 2"/>
        <cdr:cNvSpPr/>
      </cdr:nvSpPr>
      <cdr:spPr>
        <a:xfrm xmlns:a="http://schemas.openxmlformats.org/drawingml/2006/main">
          <a:off x="7438345" y="2081212"/>
          <a:ext cx="304710" cy="761967"/>
        </a:xfrm>
        <a:prstGeom xmlns:a="http://schemas.openxmlformats.org/drawingml/2006/main" prst="downArrow">
          <a:avLst/>
        </a:prstGeom>
        <a:solidFill xmlns:a="http://schemas.openxmlformats.org/drawingml/2006/main">
          <a:srgbClr val="4F81BD"/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0.09329</cdr:x>
      <cdr:y>0.45586</cdr:y>
    </cdr:from>
    <cdr:to>
      <cdr:x>0.24118</cdr:x>
      <cdr:y>0.5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961365" y="3147997"/>
          <a:ext cx="1523960" cy="3048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dirty="0" smtClean="0"/>
            <a:t>Spill Program Began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0.58134</cdr:x>
      <cdr:y>0.52207</cdr:y>
    </cdr:from>
    <cdr:to>
      <cdr:x>0.61092</cdr:x>
      <cdr:y>0.63241</cdr:y>
    </cdr:to>
    <cdr:sp macro="" textlink="">
      <cdr:nvSpPr>
        <cdr:cNvPr id="6" name="Down Arrow 5"/>
        <cdr:cNvSpPr/>
      </cdr:nvSpPr>
      <cdr:spPr>
        <a:xfrm xmlns:a="http://schemas.openxmlformats.org/drawingml/2006/main">
          <a:off x="5990545" y="3605212"/>
          <a:ext cx="304800" cy="762000"/>
        </a:xfrm>
        <a:prstGeom xmlns:a="http://schemas.openxmlformats.org/drawingml/2006/main" prst="downArrow">
          <a:avLst/>
        </a:prstGeom>
        <a:solidFill xmlns:a="http://schemas.openxmlformats.org/drawingml/2006/main">
          <a:srgbClr val="4F81BD"/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0.47782</cdr:x>
      <cdr:y>0.38966</cdr:y>
    </cdr:from>
    <cdr:to>
      <cdr:x>0.58874</cdr:x>
      <cdr:y>0.45587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923745" y="2690812"/>
          <a:ext cx="1142996" cy="4572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100" dirty="0" smtClean="0"/>
            <a:t>Double Hazing Shifts Began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0.55916</cdr:x>
      <cdr:y>0.43379</cdr:y>
    </cdr:from>
    <cdr:to>
      <cdr:x>0.6331</cdr:x>
      <cdr:y>0.5331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5761945" y="2995612"/>
          <a:ext cx="762000" cy="685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100" dirty="0" smtClean="0"/>
            <a:t>Outfall Pipe Moved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0.67747</cdr:x>
      <cdr:y>0.25724</cdr:y>
    </cdr:from>
    <cdr:to>
      <cdr:x>0.81058</cdr:x>
      <cdr:y>0.30138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6981145" y="1776412"/>
          <a:ext cx="13716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Boat Hazing Began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0.86973</cdr:x>
      <cdr:y>0.33448</cdr:y>
    </cdr:from>
    <cdr:to>
      <cdr:x>0.98065</cdr:x>
      <cdr:y>0.41172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8962345" y="2309812"/>
          <a:ext cx="1142996" cy="5333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100" dirty="0" smtClean="0"/>
            <a:t>New Water Cannon Design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0.9215</cdr:x>
      <cdr:y>0.40069</cdr:y>
    </cdr:from>
    <cdr:to>
      <cdr:x>0.95108</cdr:x>
      <cdr:y>0.51103</cdr:y>
    </cdr:to>
    <cdr:sp macro="" textlink="">
      <cdr:nvSpPr>
        <cdr:cNvPr id="12" name="Down Arrow 11"/>
        <cdr:cNvSpPr/>
      </cdr:nvSpPr>
      <cdr:spPr>
        <a:xfrm xmlns:a="http://schemas.openxmlformats.org/drawingml/2006/main">
          <a:off x="9495745" y="2767045"/>
          <a:ext cx="304813" cy="761967"/>
        </a:xfrm>
        <a:prstGeom xmlns:a="http://schemas.openxmlformats.org/drawingml/2006/main" prst="downArrow">
          <a:avLst/>
        </a:prstGeom>
        <a:solidFill xmlns:a="http://schemas.openxmlformats.org/drawingml/2006/main">
          <a:srgbClr val="4F81BD"/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0.11739</cdr:x>
      <cdr:y>0.03614</cdr:y>
    </cdr:from>
    <cdr:to>
      <cdr:x>0.19565</cdr:x>
      <cdr:y>0.15662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28707" y="228600"/>
          <a:ext cx="685793" cy="7619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Spill Program Began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0.46521</cdr:x>
      <cdr:y>0.49518</cdr:y>
    </cdr:from>
    <cdr:to>
      <cdr:x>0.57391</cdr:x>
      <cdr:y>0.56747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076664" y="3131819"/>
          <a:ext cx="952536" cy="4572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dirty="0" smtClean="0"/>
            <a:t>Avian</a:t>
          </a:r>
          <a:r>
            <a:rPr lang="en-US" sz="1100" dirty="0" smtClean="0"/>
            <a:t> Array Completed</a:t>
          </a:r>
          <a:endParaRPr lang="en-US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0.74561</cdr:x>
      <cdr:y>0</cdr:y>
    </cdr:from>
    <cdr:to>
      <cdr:x>0.90982</cdr:x>
      <cdr:y>0.07572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477000" y="0"/>
          <a:ext cx="1426460" cy="4731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Boat Hazing Began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0.07477</cdr:x>
      <cdr:y>0.07059</cdr:y>
    </cdr:from>
    <cdr:to>
      <cdr:x>0.16486</cdr:x>
      <cdr:y>0.18824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32461" y="457200"/>
          <a:ext cx="762000" cy="762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100" dirty="0" smtClean="0"/>
            <a:t>Spill Program Began</a:t>
          </a:r>
        </a:p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0.45946</cdr:x>
      <cdr:y>0.54588</cdr:y>
    </cdr:from>
    <cdr:to>
      <cdr:x>0.59459</cdr:x>
      <cdr:y>0.61647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886201" y="3535680"/>
          <a:ext cx="11430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Avian Array </a:t>
          </a:r>
        </a:p>
        <a:p xmlns:a="http://schemas.openxmlformats.org/drawingml/2006/main">
          <a:r>
            <a:rPr lang="en-US" sz="1100" dirty="0" smtClean="0"/>
            <a:t>Complete</a:t>
          </a:r>
          <a:endParaRPr lang="en-US" sz="11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0.78947</cdr:x>
      <cdr:y>0.07229</cdr:y>
    </cdr:from>
    <cdr:to>
      <cdr:x>0.95614</cdr:x>
      <cdr:y>0.13253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858000" y="457200"/>
          <a:ext cx="14478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0.77193</cdr:x>
      <cdr:y>0.06024</cdr:y>
    </cdr:from>
    <cdr:to>
      <cdr:x>1</cdr:x>
      <cdr:y>0.13253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705600" y="381000"/>
          <a:ext cx="19812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100" dirty="0" smtClean="0"/>
            <a:t>Crescent Island and Little Goose Relocation</a:t>
          </a:r>
          <a:endParaRPr lang="en-US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3A24-9F1E-4CE4-ACF6-1917C21C70A8}" type="datetimeFigureOut">
              <a:rPr lang="en-US" smtClean="0"/>
              <a:pPr/>
              <a:t>8/1/2016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E8411-8635-44E5-BB8F-740C79807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3A24-9F1E-4CE4-ACF6-1917C21C70A8}" type="datetimeFigureOut">
              <a:rPr lang="en-US" smtClean="0"/>
              <a:pPr/>
              <a:t>8/1/2016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E8411-8635-44E5-BB8F-740C79807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3A24-9F1E-4CE4-ACF6-1917C21C70A8}" type="datetimeFigureOut">
              <a:rPr lang="en-US" smtClean="0"/>
              <a:pPr/>
              <a:t>8/1/2016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E8411-8635-44E5-BB8F-740C79807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3A24-9F1E-4CE4-ACF6-1917C21C70A8}" type="datetimeFigureOut">
              <a:rPr lang="en-US" smtClean="0"/>
              <a:pPr/>
              <a:t>8/1/2016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E8411-8635-44E5-BB8F-740C79807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3A24-9F1E-4CE4-ACF6-1917C21C70A8}" type="datetimeFigureOut">
              <a:rPr lang="en-US" smtClean="0"/>
              <a:pPr/>
              <a:t>8/1/2016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E8411-8635-44E5-BB8F-740C79807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3A24-9F1E-4CE4-ACF6-1917C21C70A8}" type="datetimeFigureOut">
              <a:rPr lang="en-US" smtClean="0"/>
              <a:pPr/>
              <a:t>8/1/2016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E8411-8635-44E5-BB8F-740C79807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3A24-9F1E-4CE4-ACF6-1917C21C70A8}" type="datetimeFigureOut">
              <a:rPr lang="en-US" smtClean="0"/>
              <a:pPr/>
              <a:t>8/1/2016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E8411-8635-44E5-BB8F-740C79807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3A24-9F1E-4CE4-ACF6-1917C21C70A8}" type="datetimeFigureOut">
              <a:rPr lang="en-US" smtClean="0"/>
              <a:pPr/>
              <a:t>8/1/2016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E8411-8635-44E5-BB8F-740C79807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3A24-9F1E-4CE4-ACF6-1917C21C70A8}" type="datetimeFigureOut">
              <a:rPr lang="en-US" smtClean="0"/>
              <a:pPr/>
              <a:t>8/1/2016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E8411-8635-44E5-BB8F-740C79807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3A24-9F1E-4CE4-ACF6-1917C21C70A8}" type="datetimeFigureOut">
              <a:rPr lang="en-US" smtClean="0"/>
              <a:pPr/>
              <a:t>8/1/2016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E8411-8635-44E5-BB8F-740C79807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3A24-9F1E-4CE4-ACF6-1917C21C70A8}" type="datetimeFigureOut">
              <a:rPr lang="en-US" smtClean="0"/>
              <a:pPr/>
              <a:t>8/1/2016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E8411-8635-44E5-BB8F-740C79807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E3A24-9F1E-4CE4-ACF6-1917C21C70A8}" type="datetimeFigureOut">
              <a:rPr lang="en-US" smtClean="0"/>
              <a:pPr/>
              <a:t>8/1/2016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E8411-8635-44E5-BB8F-740C79807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2667000"/>
            <a:ext cx="396954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McNary 2016</a:t>
            </a:r>
          </a:p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4364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967604263"/>
              </p:ext>
            </p:extLst>
          </p:nvPr>
        </p:nvGraphicFramePr>
        <p:xfrm>
          <a:off x="152400" y="152400"/>
          <a:ext cx="8763000" cy="647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23845039"/>
              </p:ext>
            </p:extLst>
          </p:nvPr>
        </p:nvGraphicFramePr>
        <p:xfrm>
          <a:off x="152400" y="304800"/>
          <a:ext cx="8839200" cy="63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02144751"/>
              </p:ext>
            </p:extLst>
          </p:nvPr>
        </p:nvGraphicFramePr>
        <p:xfrm>
          <a:off x="152400" y="228600"/>
          <a:ext cx="8763000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365733743"/>
              </p:ext>
            </p:extLst>
          </p:nvPr>
        </p:nvGraphicFramePr>
        <p:xfrm>
          <a:off x="228600" y="152400"/>
          <a:ext cx="8686800" cy="6476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1524000"/>
            <a:ext cx="5949257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John Day </a:t>
            </a:r>
          </a:p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and </a:t>
            </a:r>
          </a:p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McNary Comparison</a:t>
            </a:r>
          </a:p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Graphs</a:t>
            </a:r>
          </a:p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58640" y="6324600"/>
            <a:ext cx="4785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from John Day courtesy of Erik Grosvenor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492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914400"/>
            <a:ext cx="8458201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352800" y="3048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McNary Avian Zones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338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09600"/>
            <a:ext cx="8217069" cy="550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288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275263977"/>
              </p:ext>
            </p:extLst>
          </p:nvPr>
        </p:nvGraphicFramePr>
        <p:xfrm>
          <a:off x="152400" y="152400"/>
          <a:ext cx="8763000" cy="6400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569367295"/>
              </p:ext>
            </p:extLst>
          </p:nvPr>
        </p:nvGraphicFramePr>
        <p:xfrm>
          <a:off x="152400" y="228600"/>
          <a:ext cx="8762999" cy="6324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Down Arrow 2"/>
          <p:cNvSpPr/>
          <p:nvPr/>
        </p:nvSpPr>
        <p:spPr>
          <a:xfrm>
            <a:off x="1752600" y="762000"/>
            <a:ext cx="2286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4518659" y="3886200"/>
            <a:ext cx="228600" cy="1600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343051204"/>
              </p:ext>
            </p:extLst>
          </p:nvPr>
        </p:nvGraphicFramePr>
        <p:xfrm>
          <a:off x="304799" y="228600"/>
          <a:ext cx="8534401" cy="647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2209800"/>
            <a:ext cx="587878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Fish VS Birds</a:t>
            </a:r>
          </a:p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Comparison Graphs</a:t>
            </a:r>
          </a:p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64567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096146526"/>
              </p:ext>
            </p:extLst>
          </p:nvPr>
        </p:nvGraphicFramePr>
        <p:xfrm>
          <a:off x="304800" y="228600"/>
          <a:ext cx="8458200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466530119"/>
              </p:ext>
            </p:extLst>
          </p:nvPr>
        </p:nvGraphicFramePr>
        <p:xfrm>
          <a:off x="228600" y="228600"/>
          <a:ext cx="8686800" cy="624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343400" y="304800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Double Shifts Began</a:t>
            </a:r>
            <a:endParaRPr lang="en-US" sz="1200" dirty="0"/>
          </a:p>
        </p:txBody>
      </p:sp>
      <p:sp>
        <p:nvSpPr>
          <p:cNvPr id="8" name="Down Arrow 7"/>
          <p:cNvSpPr/>
          <p:nvPr/>
        </p:nvSpPr>
        <p:spPr>
          <a:xfrm>
            <a:off x="4953000" y="609600"/>
            <a:ext cx="304800" cy="297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7162800" y="533400"/>
            <a:ext cx="228600" cy="3048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6976568"/>
              </p:ext>
            </p:extLst>
          </p:nvPr>
        </p:nvGraphicFramePr>
        <p:xfrm>
          <a:off x="304799" y="152400"/>
          <a:ext cx="8458201" cy="647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Down Arrow 2"/>
          <p:cNvSpPr/>
          <p:nvPr/>
        </p:nvSpPr>
        <p:spPr>
          <a:xfrm>
            <a:off x="1600200" y="457200"/>
            <a:ext cx="1524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4419599" y="4114800"/>
            <a:ext cx="228600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66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40565" y="1981200"/>
            <a:ext cx="725237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Individual Groups Broken</a:t>
            </a:r>
          </a:p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Down</a:t>
            </a:r>
          </a:p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(Watch Scale)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872603331"/>
              </p:ext>
            </p:extLst>
          </p:nvPr>
        </p:nvGraphicFramePr>
        <p:xfrm>
          <a:off x="228600" y="152400"/>
          <a:ext cx="8686800" cy="624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654718362"/>
              </p:ext>
            </p:extLst>
          </p:nvPr>
        </p:nvGraphicFramePr>
        <p:xfrm>
          <a:off x="228600" y="228600"/>
          <a:ext cx="8686801" cy="6248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689004240"/>
              </p:ext>
            </p:extLst>
          </p:nvPr>
        </p:nvGraphicFramePr>
        <p:xfrm>
          <a:off x="152401" y="152400"/>
          <a:ext cx="8686800" cy="63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152400" y="228600"/>
          <a:ext cx="8839200" cy="6400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152400" y="228600"/>
          <a:ext cx="8686800" cy="63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own Arrow 3"/>
          <p:cNvSpPr/>
          <p:nvPr/>
        </p:nvSpPr>
        <p:spPr>
          <a:xfrm>
            <a:off x="8001000" y="1219200"/>
            <a:ext cx="228600" cy="1676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7391400" y="1219200"/>
            <a:ext cx="228600" cy="1676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152400" y="228600"/>
          <a:ext cx="8763000" cy="63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9009033"/>
              </p:ext>
            </p:extLst>
          </p:nvPr>
        </p:nvGraphicFramePr>
        <p:xfrm>
          <a:off x="152400" y="152400"/>
          <a:ext cx="8763000" cy="655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38200" y="938555"/>
            <a:ext cx="190500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 smtClean="0"/>
              <a:t> </a:t>
            </a:r>
            <a:r>
              <a:rPr lang="en-US" sz="1050" dirty="0" smtClean="0"/>
              <a:t>Chinook (yearling)</a:t>
            </a:r>
          </a:p>
          <a:p>
            <a:pPr algn="ctr"/>
            <a:r>
              <a:rPr lang="en-US" sz="1050" dirty="0" smtClean="0"/>
              <a:t>Steelhead</a:t>
            </a:r>
          </a:p>
          <a:p>
            <a:pPr algn="ctr"/>
            <a:r>
              <a:rPr lang="en-US" sz="1050" dirty="0" smtClean="0"/>
              <a:t>Coho</a:t>
            </a:r>
            <a:endParaRPr lang="en-US" sz="1050" dirty="0"/>
          </a:p>
          <a:p>
            <a:pPr algn="ctr"/>
            <a:r>
              <a:rPr lang="en-US" sz="1050" dirty="0" smtClean="0"/>
              <a:t>Sockeye</a:t>
            </a:r>
            <a:endParaRPr lang="en-US" sz="1050" dirty="0"/>
          </a:p>
          <a:p>
            <a:pPr algn="ctr"/>
            <a:endParaRPr lang="en-US" sz="105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067300" y="1607820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Chinook (sub-yearling)</a:t>
            </a:r>
            <a:endParaRPr lang="en-US" sz="10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057400" y="1295400"/>
            <a:ext cx="228600" cy="5510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953000" y="1846421"/>
            <a:ext cx="533400" cy="2871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29096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152400" y="152400"/>
          <a:ext cx="8763000" cy="6400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152400" y="228600"/>
          <a:ext cx="8763000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55242" y="2967335"/>
            <a:ext cx="58335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Gull Graphs by Zone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25007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0237435"/>
              </p:ext>
            </p:extLst>
          </p:nvPr>
        </p:nvGraphicFramePr>
        <p:xfrm>
          <a:off x="76201" y="76200"/>
          <a:ext cx="8915400" cy="6476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392131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1379843"/>
              </p:ext>
            </p:extLst>
          </p:nvPr>
        </p:nvGraphicFramePr>
        <p:xfrm>
          <a:off x="152400" y="152400"/>
          <a:ext cx="8839200" cy="655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561355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718113"/>
              </p:ext>
            </p:extLst>
          </p:nvPr>
        </p:nvGraphicFramePr>
        <p:xfrm>
          <a:off x="76200" y="76200"/>
          <a:ext cx="8991600" cy="662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17212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3179194"/>
              </p:ext>
            </p:extLst>
          </p:nvPr>
        </p:nvGraphicFramePr>
        <p:xfrm>
          <a:off x="152400" y="152400"/>
          <a:ext cx="8839200" cy="655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09600" y="745748"/>
            <a:ext cx="1752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Chinook </a:t>
            </a:r>
            <a:r>
              <a:rPr lang="en-US" sz="1000" dirty="0"/>
              <a:t>(yearling)</a:t>
            </a:r>
          </a:p>
          <a:p>
            <a:pPr algn="ctr"/>
            <a:r>
              <a:rPr lang="en-US" sz="1000" dirty="0"/>
              <a:t>Steelhead</a:t>
            </a:r>
          </a:p>
          <a:p>
            <a:pPr algn="ctr"/>
            <a:r>
              <a:rPr lang="en-US" sz="1000" dirty="0"/>
              <a:t>Coho</a:t>
            </a:r>
          </a:p>
          <a:p>
            <a:pPr algn="ctr"/>
            <a:r>
              <a:rPr lang="en-US" sz="1000" dirty="0"/>
              <a:t>Sockeye</a:t>
            </a:r>
          </a:p>
          <a:p>
            <a:pPr algn="ctr"/>
            <a:endParaRPr lang="en-US" sz="1000" i="1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752600" y="1222176"/>
            <a:ext cx="304800" cy="759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942015" y="1219794"/>
            <a:ext cx="13516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Chinook </a:t>
            </a:r>
            <a:r>
              <a:rPr lang="en-US" sz="1000" dirty="0"/>
              <a:t>(sub-yearling)</a:t>
            </a:r>
          </a:p>
          <a:p>
            <a:endParaRPr lang="en-US" sz="10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617841" y="1447800"/>
            <a:ext cx="0" cy="38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3021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1752600"/>
            <a:ext cx="5043560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Piscivorous Birds </a:t>
            </a:r>
          </a:p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and Lamprey </a:t>
            </a:r>
          </a:p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Comparison</a:t>
            </a:r>
          </a:p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Graphs</a:t>
            </a:r>
          </a:p>
        </p:txBody>
      </p:sp>
    </p:spTree>
    <p:extLst>
      <p:ext uri="{BB962C8B-B14F-4D97-AF65-F5344CB8AC3E}">
        <p14:creationId xmlns:p14="http://schemas.microsoft.com/office/powerpoint/2010/main" val="1859323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51722"/>
              </p:ext>
            </p:extLst>
          </p:nvPr>
        </p:nvGraphicFramePr>
        <p:xfrm>
          <a:off x="76200" y="152400"/>
          <a:ext cx="8991600" cy="662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7763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5074587"/>
              </p:ext>
            </p:extLst>
          </p:nvPr>
        </p:nvGraphicFramePr>
        <p:xfrm>
          <a:off x="76200" y="152400"/>
          <a:ext cx="8991600" cy="662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41351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22098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Piscivorous</a:t>
            </a:r>
          </a:p>
          <a:p>
            <a:pPr algn="ctr"/>
            <a:r>
              <a:rPr lang="en-US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Bird Graphs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67000" y="47244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McNary’s birds included in graphs: GULL, AWPE, CATE &amp; DCCO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090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360483721"/>
              </p:ext>
            </p:extLst>
          </p:nvPr>
        </p:nvGraphicFramePr>
        <p:xfrm>
          <a:off x="-580345" y="-23812"/>
          <a:ext cx="10304690" cy="6905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Down Arrow 2"/>
          <p:cNvSpPr/>
          <p:nvPr/>
        </p:nvSpPr>
        <p:spPr>
          <a:xfrm>
            <a:off x="990600" y="3505200"/>
            <a:ext cx="3048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424</Words>
  <Application>Microsoft Office PowerPoint</Application>
  <PresentationFormat>On-screen Show (4:3)</PresentationFormat>
  <Paragraphs>102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Arial Black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Denise</dc:creator>
  <cp:lastModifiedBy>Tammy Mackey</cp:lastModifiedBy>
  <cp:revision>43</cp:revision>
  <dcterms:created xsi:type="dcterms:W3CDTF">2016-07-13T20:00:26Z</dcterms:created>
  <dcterms:modified xsi:type="dcterms:W3CDTF">2016-08-01T14:03:37Z</dcterms:modified>
</cp:coreProperties>
</file>